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D73-68BA-453D-B6AD-6CDB7B4EAACE}" type="datetimeFigureOut">
              <a:rPr lang="es-MX" smtClean="0"/>
              <a:t>10/03/2019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7EE6-DBF4-4596-B6D5-6795749D2A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824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D73-68BA-453D-B6AD-6CDB7B4EAACE}" type="datetimeFigureOut">
              <a:rPr lang="es-MX" smtClean="0"/>
              <a:t>10/03/2019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7EE6-DBF4-4596-B6D5-6795749D2A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634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D73-68BA-453D-B6AD-6CDB7B4EAACE}" type="datetimeFigureOut">
              <a:rPr lang="es-MX" smtClean="0"/>
              <a:t>10/03/2019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7EE6-DBF4-4596-B6D5-6795749D2A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093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D73-68BA-453D-B6AD-6CDB7B4EAACE}" type="datetimeFigureOut">
              <a:rPr lang="es-MX" smtClean="0"/>
              <a:t>10/03/2019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7EE6-DBF4-4596-B6D5-6795749D2A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41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D73-68BA-453D-B6AD-6CDB7B4EAACE}" type="datetimeFigureOut">
              <a:rPr lang="es-MX" smtClean="0"/>
              <a:t>10/03/2019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7EE6-DBF4-4596-B6D5-6795749D2A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653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D73-68BA-453D-B6AD-6CDB7B4EAACE}" type="datetimeFigureOut">
              <a:rPr lang="es-MX" smtClean="0"/>
              <a:t>10/03/2019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7EE6-DBF4-4596-B6D5-6795749D2A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972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D73-68BA-453D-B6AD-6CDB7B4EAACE}" type="datetimeFigureOut">
              <a:rPr lang="es-MX" smtClean="0"/>
              <a:t>10/03/2019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7EE6-DBF4-4596-B6D5-6795749D2A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871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D73-68BA-453D-B6AD-6CDB7B4EAACE}" type="datetimeFigureOut">
              <a:rPr lang="es-MX" smtClean="0"/>
              <a:t>10/03/2019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7EE6-DBF4-4596-B6D5-6795749D2A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316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D73-68BA-453D-B6AD-6CDB7B4EAACE}" type="datetimeFigureOut">
              <a:rPr lang="es-MX" smtClean="0"/>
              <a:t>10/03/2019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7EE6-DBF4-4596-B6D5-6795749D2A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002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D73-68BA-453D-B6AD-6CDB7B4EAACE}" type="datetimeFigureOut">
              <a:rPr lang="es-MX" smtClean="0"/>
              <a:t>10/03/2019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7EE6-DBF4-4596-B6D5-6795749D2A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434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D73-68BA-453D-B6AD-6CDB7B4EAACE}" type="datetimeFigureOut">
              <a:rPr lang="es-MX" smtClean="0"/>
              <a:t>10/03/2019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7EE6-DBF4-4596-B6D5-6795749D2A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258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77D73-68BA-453D-B6AD-6CDB7B4EAACE}" type="datetimeFigureOut">
              <a:rPr lang="es-MX" smtClean="0"/>
              <a:t>10/03/2019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F7EE6-DBF4-4596-B6D5-6795749D2A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025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742083" y="2820943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PMS</a:t>
            </a:r>
            <a:endParaRPr lang="es-MX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742083" y="3854793"/>
            <a:ext cx="11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 smtClean="0"/>
              <a:t>Market</a:t>
            </a:r>
            <a:r>
              <a:rPr lang="es-MX" sz="1400" dirty="0" smtClean="0"/>
              <a:t> Share</a:t>
            </a:r>
            <a:endParaRPr lang="es-MX" sz="1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42083" y="3337868"/>
            <a:ext cx="57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 smtClean="0"/>
              <a:t>OTA’s</a:t>
            </a:r>
            <a:endParaRPr lang="es-MX" sz="1400" dirty="0"/>
          </a:p>
        </p:txBody>
      </p:sp>
      <p:pic>
        <p:nvPicPr>
          <p:cNvPr id="1042" name="Picture 18" descr="Resultado de imagen para 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30" y="1409515"/>
            <a:ext cx="619610" cy="48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sultado de imagen para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951" y="1443676"/>
            <a:ext cx="465612" cy="46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5243082" y="2820943"/>
            <a:ext cx="1501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Regresión </a:t>
            </a:r>
            <a:r>
              <a:rPr lang="es-MX" sz="1400" dirty="0" err="1" smtClean="0"/>
              <a:t>Poisson</a:t>
            </a:r>
            <a:endParaRPr lang="es-MX" sz="1400" dirty="0" smtClean="0"/>
          </a:p>
        </p:txBody>
      </p:sp>
      <p:sp>
        <p:nvSpPr>
          <p:cNvPr id="19" name="CuadroTexto 18"/>
          <p:cNvSpPr txBox="1"/>
          <p:nvPr/>
        </p:nvSpPr>
        <p:spPr>
          <a:xfrm>
            <a:off x="5243082" y="3262528"/>
            <a:ext cx="1577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Regresión de Ridge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5585513" y="3704113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dirty="0" smtClean="0"/>
              <a:t>ARIMA</a:t>
            </a:r>
            <a:endParaRPr lang="es-MX" sz="1400" dirty="0" smtClean="0"/>
          </a:p>
        </p:txBody>
      </p:sp>
      <p:pic>
        <p:nvPicPr>
          <p:cNvPr id="1048" name="Picture 24" descr="Resultado de imagen para mysq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552" y="1498749"/>
            <a:ext cx="749129" cy="38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/>
          <p:cNvSpPr txBox="1"/>
          <p:nvPr/>
        </p:nvSpPr>
        <p:spPr>
          <a:xfrm>
            <a:off x="6957967" y="3396336"/>
            <a:ext cx="25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Modelo de optimización ‘</a:t>
            </a:r>
            <a:r>
              <a:rPr lang="es-MX" sz="1400" b="1" dirty="0" smtClean="0"/>
              <a:t>SLSQP</a:t>
            </a:r>
            <a:r>
              <a:rPr lang="es-MX" sz="1400" dirty="0" smtClean="0"/>
              <a:t>’</a:t>
            </a:r>
            <a:endParaRPr lang="es-MX" sz="1400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146854" y="3368939"/>
            <a:ext cx="1885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Base de Datos Analítica</a:t>
            </a:r>
            <a:endParaRPr lang="es-MX" sz="14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525072" y="1605920"/>
            <a:ext cx="1379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/>
              <a:t>Origen de Datos</a:t>
            </a:r>
            <a:endParaRPr lang="es-MX" sz="1400" b="1" dirty="0"/>
          </a:p>
        </p:txBody>
      </p:sp>
      <p:sp>
        <p:nvSpPr>
          <p:cNvPr id="13" name="Rectángulo 12"/>
          <p:cNvSpPr/>
          <p:nvPr/>
        </p:nvSpPr>
        <p:spPr>
          <a:xfrm>
            <a:off x="1256894" y="1290977"/>
            <a:ext cx="8229600" cy="3552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cxnSp>
        <p:nvCxnSpPr>
          <p:cNvPr id="15" name="Conector recto 14"/>
          <p:cNvCxnSpPr/>
          <p:nvPr/>
        </p:nvCxnSpPr>
        <p:spPr>
          <a:xfrm flipH="1">
            <a:off x="3146854" y="1290977"/>
            <a:ext cx="25040" cy="35528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4988338" y="1290977"/>
            <a:ext cx="3792" cy="35528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6813020" y="1290977"/>
            <a:ext cx="16148" cy="35528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1256894" y="2479728"/>
            <a:ext cx="8229600" cy="8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4948447" y="2008249"/>
            <a:ext cx="1963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/>
              <a:t>Pronóstico de Demanda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7147387" y="2008249"/>
            <a:ext cx="2103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/>
              <a:t>Maximización de Ingresos</a:t>
            </a:r>
          </a:p>
        </p:txBody>
      </p:sp>
      <p:sp>
        <p:nvSpPr>
          <p:cNvPr id="2" name="Flecha derecha 1"/>
          <p:cNvSpPr/>
          <p:nvPr/>
        </p:nvSpPr>
        <p:spPr>
          <a:xfrm>
            <a:off x="1256894" y="5041557"/>
            <a:ext cx="9468771" cy="80730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/>
          <p:cNvSpPr txBox="1"/>
          <p:nvPr/>
        </p:nvSpPr>
        <p:spPr>
          <a:xfrm>
            <a:off x="1182830" y="5802069"/>
            <a:ext cx="68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/>
              <a:t>Origen</a:t>
            </a:r>
            <a:endParaRPr lang="es-MX" sz="1400" b="1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0204704" y="5802068"/>
            <a:ext cx="927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/>
              <a:t>Resultado</a:t>
            </a:r>
            <a:endParaRPr lang="es-MX" sz="1400" b="1" dirty="0"/>
          </a:p>
        </p:txBody>
      </p:sp>
      <p:pic>
        <p:nvPicPr>
          <p:cNvPr id="27" name="Picture 22" descr="Resultado de imagen para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456" y="1419645"/>
            <a:ext cx="465612" cy="46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48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182830" y="1290977"/>
            <a:ext cx="9949179" cy="4818869"/>
            <a:chOff x="1182830" y="1290977"/>
            <a:chExt cx="9949179" cy="4818869"/>
          </a:xfrm>
        </p:grpSpPr>
        <p:sp>
          <p:nvSpPr>
            <p:cNvPr id="4" name="CuadroTexto 3"/>
            <p:cNvSpPr txBox="1"/>
            <p:nvPr/>
          </p:nvSpPr>
          <p:spPr>
            <a:xfrm>
              <a:off x="1742083" y="2820943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 smtClean="0"/>
                <a:t>PMS</a:t>
              </a:r>
              <a:endParaRPr lang="es-MX" sz="1400" dirty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1742083" y="3854793"/>
              <a:ext cx="11662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 err="1" smtClean="0"/>
                <a:t>Market</a:t>
              </a:r>
              <a:r>
                <a:rPr lang="es-MX" sz="1400" dirty="0" smtClean="0"/>
                <a:t> Share</a:t>
              </a:r>
              <a:endParaRPr lang="es-MX" sz="1400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1742083" y="3337868"/>
              <a:ext cx="5743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 err="1" smtClean="0"/>
                <a:t>OTA’s</a:t>
              </a:r>
              <a:endParaRPr lang="es-MX" sz="1400" dirty="0"/>
            </a:p>
          </p:txBody>
        </p:sp>
        <p:pic>
          <p:nvPicPr>
            <p:cNvPr id="1042" name="Picture 18" descr="Resultado de imagen para 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4530" y="1409515"/>
              <a:ext cx="619610" cy="480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Resultado de imagen para pyth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951" y="1443676"/>
              <a:ext cx="465612" cy="465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CuadroTexto 17"/>
            <p:cNvSpPr txBox="1"/>
            <p:nvPr/>
          </p:nvSpPr>
          <p:spPr>
            <a:xfrm>
              <a:off x="5243082" y="2820943"/>
              <a:ext cx="1501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 smtClean="0"/>
                <a:t>Regresión </a:t>
              </a:r>
              <a:r>
                <a:rPr lang="es-MX" sz="1400" dirty="0" err="1" smtClean="0"/>
                <a:t>Poisson</a:t>
              </a:r>
              <a:endParaRPr lang="es-MX" sz="1400" dirty="0" smtClean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5243082" y="3262528"/>
              <a:ext cx="1577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 smtClean="0"/>
                <a:t>Regresión de Ridge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5585513" y="3704113"/>
              <a:ext cx="6896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dirty="0" smtClean="0"/>
                <a:t>ARIMA</a:t>
              </a:r>
              <a:endParaRPr lang="es-MX" sz="1400" dirty="0" smtClean="0"/>
            </a:p>
          </p:txBody>
        </p:sp>
        <p:pic>
          <p:nvPicPr>
            <p:cNvPr id="1048" name="Picture 24" descr="Resultado de imagen para mysq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5552" y="1498749"/>
              <a:ext cx="749129" cy="386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uadroTexto 21"/>
            <p:cNvSpPr txBox="1"/>
            <p:nvPr/>
          </p:nvSpPr>
          <p:spPr>
            <a:xfrm>
              <a:off x="6957967" y="3396336"/>
              <a:ext cx="25485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 smtClean="0"/>
                <a:t>Modelo de optimización ‘</a:t>
              </a:r>
              <a:r>
                <a:rPr lang="es-MX" sz="1400" b="1" dirty="0" smtClean="0"/>
                <a:t>SLSQP</a:t>
              </a:r>
              <a:r>
                <a:rPr lang="es-MX" sz="1400" dirty="0" smtClean="0"/>
                <a:t>’</a:t>
              </a:r>
              <a:endParaRPr lang="es-MX" sz="1400" b="1" dirty="0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3146854" y="3368939"/>
              <a:ext cx="18853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 smtClean="0"/>
                <a:t>Base de Datos Analítica</a:t>
              </a:r>
              <a:endParaRPr lang="es-MX" sz="1400" dirty="0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1525072" y="1605920"/>
              <a:ext cx="13799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dirty="0" smtClean="0"/>
                <a:t>Origen de Datos</a:t>
              </a:r>
              <a:endParaRPr lang="es-MX" sz="1400" b="1" dirty="0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1256894" y="1290977"/>
              <a:ext cx="8229600" cy="35528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400"/>
            </a:p>
          </p:txBody>
        </p:sp>
        <p:cxnSp>
          <p:nvCxnSpPr>
            <p:cNvPr id="15" name="Conector recto 14"/>
            <p:cNvCxnSpPr/>
            <p:nvPr/>
          </p:nvCxnSpPr>
          <p:spPr>
            <a:xfrm flipH="1">
              <a:off x="3146854" y="1290977"/>
              <a:ext cx="25040" cy="35528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4988338" y="1290977"/>
              <a:ext cx="3792" cy="35528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6813020" y="1290977"/>
              <a:ext cx="16148" cy="35528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1256894" y="2479728"/>
              <a:ext cx="8229600" cy="82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/>
            <p:cNvSpPr txBox="1"/>
            <p:nvPr/>
          </p:nvSpPr>
          <p:spPr>
            <a:xfrm>
              <a:off x="4948447" y="2008249"/>
              <a:ext cx="1963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dirty="0" smtClean="0"/>
                <a:t>Pronóstico de Demanda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7147387" y="2008249"/>
              <a:ext cx="2103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dirty="0" smtClean="0"/>
                <a:t>Maximización de Ingresos</a:t>
              </a:r>
            </a:p>
          </p:txBody>
        </p:sp>
        <p:sp>
          <p:nvSpPr>
            <p:cNvPr id="2" name="Flecha derecha 1"/>
            <p:cNvSpPr/>
            <p:nvPr/>
          </p:nvSpPr>
          <p:spPr>
            <a:xfrm>
              <a:off x="1256894" y="5041557"/>
              <a:ext cx="9468771" cy="807308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1182830" y="5802069"/>
              <a:ext cx="6844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dirty="0" smtClean="0"/>
                <a:t>Origen</a:t>
              </a:r>
              <a:endParaRPr lang="es-MX" sz="1400" b="1" dirty="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0204704" y="5802068"/>
              <a:ext cx="927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dirty="0" smtClean="0"/>
                <a:t>Resultado</a:t>
              </a:r>
              <a:endParaRPr lang="es-MX" sz="1400" b="1" dirty="0"/>
            </a:p>
          </p:txBody>
        </p:sp>
        <p:pic>
          <p:nvPicPr>
            <p:cNvPr id="27" name="Picture 22" descr="Resultado de imagen para pyth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456" y="1419645"/>
              <a:ext cx="465612" cy="465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6887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62</Words>
  <Application>Microsoft Office PowerPoint</Application>
  <PresentationFormat>Panorámica</PresentationFormat>
  <Paragraphs>26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Daniel Camarena Gómez</dc:creator>
  <cp:lastModifiedBy>Oscar Daniel Camarena Gómez</cp:lastModifiedBy>
  <cp:revision>8</cp:revision>
  <dcterms:created xsi:type="dcterms:W3CDTF">2019-02-28T02:31:02Z</dcterms:created>
  <dcterms:modified xsi:type="dcterms:W3CDTF">2019-03-10T18:57:41Z</dcterms:modified>
</cp:coreProperties>
</file>