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24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34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9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41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5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7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16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0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3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D73-68BA-453D-B6AD-6CDB7B4EAACE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7EE6-DBF4-4596-B6D5-6795749D2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2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2083" y="282094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PMS</a:t>
            </a:r>
            <a:endParaRPr lang="es-MX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742083" y="385479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Market</a:t>
            </a:r>
            <a:r>
              <a:rPr lang="es-MX" sz="1400" dirty="0" smtClean="0"/>
              <a:t> Share</a:t>
            </a:r>
            <a:endParaRPr lang="es-MX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42083" y="3337868"/>
            <a:ext cx="57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OTA’s</a:t>
            </a:r>
            <a:endParaRPr lang="es-MX" sz="1400" dirty="0"/>
          </a:p>
        </p:txBody>
      </p:sp>
      <p:pic>
        <p:nvPicPr>
          <p:cNvPr id="1042" name="Picture 18" descr="Resultado de imagen para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76" y="1404978"/>
            <a:ext cx="619610" cy="48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para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51" y="1443676"/>
            <a:ext cx="465612" cy="4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5243082" y="2820943"/>
            <a:ext cx="150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Regresión </a:t>
            </a:r>
            <a:r>
              <a:rPr lang="es-MX" sz="1400" dirty="0" err="1" smtClean="0"/>
              <a:t>Poisson</a:t>
            </a:r>
            <a:endParaRPr lang="es-MX" sz="1400" dirty="0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5243082" y="3262528"/>
            <a:ext cx="157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Regresión de Ridge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340061" y="3704113"/>
            <a:ext cx="118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/>
              <a:t>Red Neuronal</a:t>
            </a:r>
          </a:p>
        </p:txBody>
      </p:sp>
      <p:pic>
        <p:nvPicPr>
          <p:cNvPr id="1048" name="Picture 24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52" y="1498749"/>
            <a:ext cx="749129" cy="3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6957967" y="3396336"/>
            <a:ext cx="25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Modelo de optimización ‘</a:t>
            </a:r>
            <a:r>
              <a:rPr lang="es-MX" sz="1400" b="1" dirty="0" smtClean="0"/>
              <a:t>SLSQP</a:t>
            </a:r>
            <a:r>
              <a:rPr lang="es-MX" sz="1400" dirty="0" smtClean="0"/>
              <a:t>’</a:t>
            </a:r>
            <a:endParaRPr lang="es-MX" sz="14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46854" y="3368939"/>
            <a:ext cx="1885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Base de Datos Analítica</a:t>
            </a:r>
            <a:endParaRPr lang="es-MX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525072" y="1605920"/>
            <a:ext cx="13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Origen de Datos</a:t>
            </a:r>
            <a:endParaRPr lang="es-MX" sz="1400" b="1" dirty="0"/>
          </a:p>
        </p:txBody>
      </p:sp>
      <p:sp>
        <p:nvSpPr>
          <p:cNvPr id="13" name="Rectángulo 12"/>
          <p:cNvSpPr/>
          <p:nvPr/>
        </p:nvSpPr>
        <p:spPr>
          <a:xfrm>
            <a:off x="1256894" y="1290977"/>
            <a:ext cx="8229600" cy="355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3146854" y="1290977"/>
            <a:ext cx="25040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988338" y="1290977"/>
            <a:ext cx="3792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813020" y="1290977"/>
            <a:ext cx="16148" cy="3552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1256894" y="2479728"/>
            <a:ext cx="8229600" cy="8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948447" y="2008249"/>
            <a:ext cx="1963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Pronóstico de Demanda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147387" y="2008249"/>
            <a:ext cx="2103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Maximización de Ingresos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1256894" y="5041557"/>
            <a:ext cx="9468771" cy="8073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182830" y="5802069"/>
            <a:ext cx="68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Origen</a:t>
            </a:r>
            <a:endParaRPr lang="es-MX" sz="14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204704" y="5802068"/>
            <a:ext cx="9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Resultado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19174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182830" y="1290977"/>
            <a:ext cx="9949179" cy="4818869"/>
            <a:chOff x="1182830" y="1290977"/>
            <a:chExt cx="9949179" cy="4818869"/>
          </a:xfrm>
        </p:grpSpPr>
        <p:sp>
          <p:nvSpPr>
            <p:cNvPr id="4" name="CuadroTexto 3"/>
            <p:cNvSpPr txBox="1"/>
            <p:nvPr/>
          </p:nvSpPr>
          <p:spPr>
            <a:xfrm>
              <a:off x="1742083" y="2820943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PMS</a:t>
              </a:r>
              <a:endParaRPr lang="es-MX" sz="14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742083" y="3854793"/>
              <a:ext cx="11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 smtClean="0"/>
                <a:t>Market</a:t>
              </a:r>
              <a:r>
                <a:rPr lang="es-MX" sz="1400" dirty="0" smtClean="0"/>
                <a:t> Share</a:t>
              </a:r>
              <a:endParaRPr lang="es-MX" sz="14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742083" y="3337868"/>
              <a:ext cx="574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err="1" smtClean="0"/>
                <a:t>OTA’s</a:t>
              </a:r>
              <a:endParaRPr lang="es-MX" sz="1400" dirty="0"/>
            </a:p>
          </p:txBody>
        </p:sp>
        <p:pic>
          <p:nvPicPr>
            <p:cNvPr id="1042" name="Picture 18" descr="Resultado de imagen para 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076" y="1404978"/>
              <a:ext cx="619610" cy="48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sultado de imagen para pyth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51" y="1443676"/>
              <a:ext cx="465612" cy="46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5243082" y="2820943"/>
              <a:ext cx="1501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Regresión </a:t>
              </a:r>
              <a:r>
                <a:rPr lang="es-MX" sz="1400" dirty="0" err="1" smtClean="0"/>
                <a:t>Poisson</a:t>
              </a:r>
              <a:endParaRPr lang="es-MX" sz="1400" dirty="0" smtClean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243082" y="3262528"/>
              <a:ext cx="1577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Regresión de Ridge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340061" y="3704113"/>
              <a:ext cx="1180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smtClean="0"/>
                <a:t>Red Neuronal</a:t>
              </a:r>
            </a:p>
          </p:txBody>
        </p:sp>
        <p:pic>
          <p:nvPicPr>
            <p:cNvPr id="1048" name="Picture 24" descr="Resultado de imagen para mysq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552" y="1498749"/>
              <a:ext cx="749129" cy="38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/>
            <p:cNvSpPr txBox="1"/>
            <p:nvPr/>
          </p:nvSpPr>
          <p:spPr>
            <a:xfrm>
              <a:off x="6957967" y="3396336"/>
              <a:ext cx="2548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Modelo de optimización ‘</a:t>
              </a:r>
              <a:r>
                <a:rPr lang="es-MX" sz="1400" b="1" dirty="0" smtClean="0"/>
                <a:t>SLSQP</a:t>
              </a:r>
              <a:r>
                <a:rPr lang="es-MX" sz="1400" dirty="0" smtClean="0"/>
                <a:t>’</a:t>
              </a:r>
              <a:endParaRPr lang="es-MX" sz="1400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146854" y="3368939"/>
              <a:ext cx="1885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Base de Datos Analítica</a:t>
              </a:r>
              <a:endParaRPr lang="es-MX" sz="1400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525072" y="1605920"/>
              <a:ext cx="1379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Origen de Datos</a:t>
              </a:r>
              <a:endParaRPr lang="es-MX" sz="1400" b="1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256894" y="1290977"/>
              <a:ext cx="8229600" cy="3552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3146854" y="1290977"/>
              <a:ext cx="25040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4988338" y="1290977"/>
              <a:ext cx="3792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6813020" y="1290977"/>
              <a:ext cx="16148" cy="35528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1256894" y="2479728"/>
              <a:ext cx="8229600" cy="8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4948447" y="2008249"/>
              <a:ext cx="1963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Pronóstico de Demanda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7147387" y="2008249"/>
              <a:ext cx="2103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Maximización de Ingresos</a:t>
              </a:r>
            </a:p>
          </p:txBody>
        </p:sp>
        <p:sp>
          <p:nvSpPr>
            <p:cNvPr id="2" name="Flecha derecha 1"/>
            <p:cNvSpPr/>
            <p:nvPr/>
          </p:nvSpPr>
          <p:spPr>
            <a:xfrm>
              <a:off x="1256894" y="5041557"/>
              <a:ext cx="9468771" cy="80730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182830" y="5802069"/>
              <a:ext cx="68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Origen</a:t>
              </a:r>
              <a:endParaRPr lang="es-MX" sz="1400" b="1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0204704" y="5802068"/>
              <a:ext cx="927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Resultado</a:t>
              </a:r>
              <a:endParaRPr lang="es-MX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686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Daniel Camarena Gómez</dc:creator>
  <cp:lastModifiedBy>Oscar Daniel Camarena Gómez</cp:lastModifiedBy>
  <cp:revision>6</cp:revision>
  <dcterms:created xsi:type="dcterms:W3CDTF">2019-02-28T02:31:02Z</dcterms:created>
  <dcterms:modified xsi:type="dcterms:W3CDTF">2019-02-28T03:12:59Z</dcterms:modified>
</cp:coreProperties>
</file>