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99" r:id="rId2"/>
    <p:sldMasterId id="2147483817" r:id="rId3"/>
  </p:sldMasterIdLst>
  <p:notesMasterIdLst>
    <p:notesMasterId r:id="rId9"/>
  </p:notesMasterIdLst>
  <p:sldIdLst>
    <p:sldId id="256" r:id="rId4"/>
    <p:sldId id="257" r:id="rId5"/>
    <p:sldId id="258" r:id="rId6"/>
    <p:sldId id="259" r:id="rId7"/>
    <p:sldId id="260" r:id="rId8"/>
  </p:sldIdLst>
  <p:sldSz cx="12192000" cy="6858000"/>
  <p:notesSz cx="7772400" cy="10058400"/>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521415D9-36F7-43E2-AB2F-B90AF26B5E84}">
      <p14:sectionLst xmlns:p14="http://schemas.microsoft.com/office/powerpoint/2010/main">
        <p14:section name="Sección predeterminada" id="{F40BDE0F-A8E6-4DF4-BE19-1007DD7B9A56}">
          <p14:sldIdLst>
            <p14:sldId id="256"/>
          </p14:sldIdLst>
        </p14:section>
        <p14:section name="IA y Machine learning" id="{292F8A2F-E825-427F-A96A-6CF6E4CDB4C3}">
          <p14:sldIdLst>
            <p14:sldId id="257"/>
            <p14:sldId id="258"/>
          </p14:sldIdLst>
        </p14:section>
        <p14:section name="Seguridad" id="{DA554650-0265-4FCD-9BC1-FD10608FFC85}">
          <p14:sldIdLst>
            <p14:sldId id="259"/>
          </p14:sldIdLst>
        </p14:section>
        <p14:section name="web" id="{771FE496-362A-4040-9FEA-60496C63DC5B}">
          <p14:sldIdLst>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8" d="100"/>
          <a:sy n="68" d="100"/>
        </p:scale>
        <p:origin x="90" y="16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F3964A10-C1B4-4F9E-A0EF-982A061D2C33}"/>
              </a:ext>
            </a:extLst>
          </p:cNvPr>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73A7C97D-FFD8-473E-ACDD-399EC3F8A9AA}"/>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CO" altLang="es-CO"/>
          </a:p>
        </p:txBody>
      </p:sp>
      <p:sp>
        <p:nvSpPr>
          <p:cNvPr id="3075" name="Rectangle 3">
            <a:extLst>
              <a:ext uri="{FF2B5EF4-FFF2-40B4-BE49-F238E27FC236}">
                <a16:creationId xmlns:a16="http://schemas.microsoft.com/office/drawing/2014/main" id="{90D31543-6C4A-42FF-B8C0-E22249288659}"/>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endParaRPr lang="es-CO" altLang="es-CO"/>
          </a:p>
        </p:txBody>
      </p:sp>
      <p:sp>
        <p:nvSpPr>
          <p:cNvPr id="3076" name="Rectangle 4">
            <a:extLst>
              <a:ext uri="{FF2B5EF4-FFF2-40B4-BE49-F238E27FC236}">
                <a16:creationId xmlns:a16="http://schemas.microsoft.com/office/drawing/2014/main" id="{DD5810E3-19A0-4734-9032-E17E424A5CA1}"/>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endParaRPr lang="es-CO" altLang="es-CO"/>
          </a:p>
        </p:txBody>
      </p:sp>
      <p:sp>
        <p:nvSpPr>
          <p:cNvPr id="3077" name="Rectangle 5">
            <a:extLst>
              <a:ext uri="{FF2B5EF4-FFF2-40B4-BE49-F238E27FC236}">
                <a16:creationId xmlns:a16="http://schemas.microsoft.com/office/drawing/2014/main" id="{F6A1995B-74F8-47AF-85CA-D09475330AC4}"/>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endParaRPr lang="es-CO" altLang="es-CO"/>
          </a:p>
        </p:txBody>
      </p:sp>
      <p:sp>
        <p:nvSpPr>
          <p:cNvPr id="3078" name="Rectangle 6">
            <a:extLst>
              <a:ext uri="{FF2B5EF4-FFF2-40B4-BE49-F238E27FC236}">
                <a16:creationId xmlns:a16="http://schemas.microsoft.com/office/drawing/2014/main" id="{AA7B2A6A-150E-4BD3-9AB9-83C7FE5B7E9F}"/>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fld id="{453825D0-387F-47B3-84F0-EC50461A67B9}" type="slidenum">
              <a:rPr lang="es-CO" altLang="es-CO"/>
              <a:pPr/>
              <a:t>‹Nº›</a:t>
            </a:fld>
            <a:endParaRPr lang="es-CO" altLang="es-CO"/>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9DCCB5-61CD-4DEA-B0F4-527F1ADB6152}"/>
              </a:ext>
            </a:extLst>
          </p:cNvPr>
          <p:cNvSpPr>
            <a:spLocks noGrp="1" noChangeArrowheads="1"/>
          </p:cNvSpPr>
          <p:nvPr>
            <p:ph type="sldNum"/>
          </p:nvPr>
        </p:nvSpPr>
        <p:spPr>
          <a:ln/>
        </p:spPr>
        <p:txBody>
          <a:bodyPr/>
          <a:lstStyle/>
          <a:p>
            <a:fld id="{4506DCC8-B2E8-4F58-A106-9BFDAE336AE0}" type="slidenum">
              <a:rPr lang="es-CO" altLang="es-CO"/>
              <a:pPr/>
              <a:t>1</a:t>
            </a:fld>
            <a:endParaRPr lang="es-CO" altLang="es-CO"/>
          </a:p>
        </p:txBody>
      </p:sp>
      <p:sp>
        <p:nvSpPr>
          <p:cNvPr id="6145" name="Rectangle 1">
            <a:extLst>
              <a:ext uri="{FF2B5EF4-FFF2-40B4-BE49-F238E27FC236}">
                <a16:creationId xmlns:a16="http://schemas.microsoft.com/office/drawing/2014/main" id="{4AB7C97F-F111-4CA3-AF25-514DCD435EFA}"/>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766B1827-1BE4-4C69-A951-635B8AF2AA81}"/>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lt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4D96D85-8568-4A68-A8E6-9062FEB08F78}"/>
              </a:ext>
            </a:extLst>
          </p:cNvPr>
          <p:cNvSpPr>
            <a:spLocks noGrp="1" noChangeArrowheads="1"/>
          </p:cNvSpPr>
          <p:nvPr>
            <p:ph type="sldNum"/>
          </p:nvPr>
        </p:nvSpPr>
        <p:spPr>
          <a:ln/>
        </p:spPr>
        <p:txBody>
          <a:bodyPr/>
          <a:lstStyle/>
          <a:p>
            <a:fld id="{ED8E1736-3120-4E74-A89C-319E50271C8E}" type="slidenum">
              <a:rPr lang="es-CO" altLang="es-CO"/>
              <a:pPr/>
              <a:t>2</a:t>
            </a:fld>
            <a:endParaRPr lang="es-CO" altLang="es-CO"/>
          </a:p>
        </p:txBody>
      </p:sp>
      <p:sp>
        <p:nvSpPr>
          <p:cNvPr id="7169" name="Rectangle 1">
            <a:extLst>
              <a:ext uri="{FF2B5EF4-FFF2-40B4-BE49-F238E27FC236}">
                <a16:creationId xmlns:a16="http://schemas.microsoft.com/office/drawing/2014/main" id="{A02BD057-F7EC-4E65-8699-777E95560B7D}"/>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4C931656-84F8-4E22-8A1B-F5A7354C8EBE}"/>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lt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A4F9BF-093D-4F91-97C8-981D3207C206}"/>
              </a:ext>
            </a:extLst>
          </p:cNvPr>
          <p:cNvSpPr>
            <a:spLocks noGrp="1"/>
          </p:cNvSpPr>
          <p:nvPr>
            <p:ph type="ctrTitle"/>
          </p:nvPr>
        </p:nvSpPr>
        <p:spPr>
          <a:xfrm>
            <a:off x="1524000" y="1122363"/>
            <a:ext cx="9144000" cy="2387600"/>
          </a:xfrm>
        </p:spPr>
        <p:txBody>
          <a:bodyPr/>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9F270122-4D99-4B69-B526-E11921DBFD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1FA1D64-DFCC-4E5C-AB16-6AB6E3AA3D92}"/>
              </a:ext>
            </a:extLst>
          </p:cNvPr>
          <p:cNvSpPr>
            <a:spLocks noGrp="1"/>
          </p:cNvSpPr>
          <p:nvPr>
            <p:ph type="dt" idx="10"/>
          </p:nvPr>
        </p:nvSpPr>
        <p:spPr/>
        <p:txBody>
          <a:bodyPr/>
          <a:lstStyle>
            <a:lvl1pPr>
              <a:defRPr/>
            </a:lvl1pPr>
          </a:lstStyle>
          <a:p>
            <a:r>
              <a:rPr lang="es-CO" altLang="es-CO"/>
              <a:t>10/03/20</a:t>
            </a:r>
          </a:p>
        </p:txBody>
      </p:sp>
      <p:sp>
        <p:nvSpPr>
          <p:cNvPr id="5" name="Marcador de número de diapositiva 4">
            <a:extLst>
              <a:ext uri="{FF2B5EF4-FFF2-40B4-BE49-F238E27FC236}">
                <a16:creationId xmlns:a16="http://schemas.microsoft.com/office/drawing/2014/main" id="{C93784B7-6013-43C8-9F2C-35D89FA252FA}"/>
              </a:ext>
            </a:extLst>
          </p:cNvPr>
          <p:cNvSpPr>
            <a:spLocks noGrp="1"/>
          </p:cNvSpPr>
          <p:nvPr>
            <p:ph type="sldNum" idx="11"/>
          </p:nvPr>
        </p:nvSpPr>
        <p:spPr/>
        <p:txBody>
          <a:bodyPr/>
          <a:lstStyle>
            <a:lvl1pPr>
              <a:defRPr/>
            </a:lvl1pPr>
          </a:lstStyle>
          <a:p>
            <a:fld id="{F7393152-0CDE-406A-98DB-804DB3951467}" type="slidenum">
              <a:rPr lang="es-CO" altLang="es-CO"/>
              <a:pPr/>
              <a:t>‹Nº›</a:t>
            </a:fld>
            <a:endParaRPr lang="es-CO" altLang="es-CO"/>
          </a:p>
        </p:txBody>
      </p:sp>
    </p:spTree>
    <p:extLst>
      <p:ext uri="{BB962C8B-B14F-4D97-AF65-F5344CB8AC3E}">
        <p14:creationId xmlns:p14="http://schemas.microsoft.com/office/powerpoint/2010/main" val="199818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B6A6A-2F31-4E48-9DB0-8CFE5BDCE25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2AC66C9-790B-4593-AC39-5AE147FBDD0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B317711-ED57-43C3-BDB8-ADFD49BBC47C}"/>
              </a:ext>
            </a:extLst>
          </p:cNvPr>
          <p:cNvSpPr>
            <a:spLocks noGrp="1"/>
          </p:cNvSpPr>
          <p:nvPr>
            <p:ph type="dt" idx="10"/>
          </p:nvPr>
        </p:nvSpPr>
        <p:spPr/>
        <p:txBody>
          <a:bodyPr/>
          <a:lstStyle>
            <a:lvl1pPr>
              <a:defRPr/>
            </a:lvl1pPr>
          </a:lstStyle>
          <a:p>
            <a:r>
              <a:rPr lang="es-CO" altLang="es-CO"/>
              <a:t>10/03/20</a:t>
            </a:r>
          </a:p>
        </p:txBody>
      </p:sp>
      <p:sp>
        <p:nvSpPr>
          <p:cNvPr id="5" name="Marcador de número de diapositiva 4">
            <a:extLst>
              <a:ext uri="{FF2B5EF4-FFF2-40B4-BE49-F238E27FC236}">
                <a16:creationId xmlns:a16="http://schemas.microsoft.com/office/drawing/2014/main" id="{E8A92E7B-E886-4E91-A944-E4FC852470B3}"/>
              </a:ext>
            </a:extLst>
          </p:cNvPr>
          <p:cNvSpPr>
            <a:spLocks noGrp="1"/>
          </p:cNvSpPr>
          <p:nvPr>
            <p:ph type="sldNum" idx="11"/>
          </p:nvPr>
        </p:nvSpPr>
        <p:spPr/>
        <p:txBody>
          <a:bodyPr/>
          <a:lstStyle>
            <a:lvl1pPr>
              <a:defRPr/>
            </a:lvl1pPr>
          </a:lstStyle>
          <a:p>
            <a:fld id="{978CD1C8-C60A-4C98-AC8C-FCA8B84037DE}" type="slidenum">
              <a:rPr lang="es-CO" altLang="es-CO"/>
              <a:pPr/>
              <a:t>‹Nº›</a:t>
            </a:fld>
            <a:endParaRPr lang="es-CO" altLang="es-CO"/>
          </a:p>
        </p:txBody>
      </p:sp>
    </p:spTree>
    <p:extLst>
      <p:ext uri="{BB962C8B-B14F-4D97-AF65-F5344CB8AC3E}">
        <p14:creationId xmlns:p14="http://schemas.microsoft.com/office/powerpoint/2010/main" val="206333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19A19A0-95BE-4240-9A57-B98292DDA485}"/>
              </a:ext>
            </a:extLst>
          </p:cNvPr>
          <p:cNvSpPr>
            <a:spLocks noGrp="1"/>
          </p:cNvSpPr>
          <p:nvPr>
            <p:ph type="title" orient="vert"/>
          </p:nvPr>
        </p:nvSpPr>
        <p:spPr>
          <a:xfrm>
            <a:off x="8839200" y="1122363"/>
            <a:ext cx="2741613" cy="5006975"/>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A9E3FA6-90FC-4E68-91A0-1AF5DEF259DB}"/>
              </a:ext>
            </a:extLst>
          </p:cNvPr>
          <p:cNvSpPr>
            <a:spLocks noGrp="1"/>
          </p:cNvSpPr>
          <p:nvPr>
            <p:ph type="body" orient="vert" idx="1"/>
          </p:nvPr>
        </p:nvSpPr>
        <p:spPr>
          <a:xfrm>
            <a:off x="609600" y="1122363"/>
            <a:ext cx="8077200" cy="50069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30EB3EB-89EF-4B8E-8BAF-D7BF570D13A6}"/>
              </a:ext>
            </a:extLst>
          </p:cNvPr>
          <p:cNvSpPr>
            <a:spLocks noGrp="1"/>
          </p:cNvSpPr>
          <p:nvPr>
            <p:ph type="dt" idx="10"/>
          </p:nvPr>
        </p:nvSpPr>
        <p:spPr/>
        <p:txBody>
          <a:bodyPr/>
          <a:lstStyle>
            <a:lvl1pPr>
              <a:defRPr/>
            </a:lvl1pPr>
          </a:lstStyle>
          <a:p>
            <a:r>
              <a:rPr lang="es-CO" altLang="es-CO"/>
              <a:t>10/03/20</a:t>
            </a:r>
          </a:p>
        </p:txBody>
      </p:sp>
      <p:sp>
        <p:nvSpPr>
          <p:cNvPr id="5" name="Marcador de número de diapositiva 4">
            <a:extLst>
              <a:ext uri="{FF2B5EF4-FFF2-40B4-BE49-F238E27FC236}">
                <a16:creationId xmlns:a16="http://schemas.microsoft.com/office/drawing/2014/main" id="{12C0D15B-35E5-4413-9869-8EE1665EF25F}"/>
              </a:ext>
            </a:extLst>
          </p:cNvPr>
          <p:cNvSpPr>
            <a:spLocks noGrp="1"/>
          </p:cNvSpPr>
          <p:nvPr>
            <p:ph type="sldNum" idx="11"/>
          </p:nvPr>
        </p:nvSpPr>
        <p:spPr/>
        <p:txBody>
          <a:bodyPr/>
          <a:lstStyle>
            <a:lvl1pPr>
              <a:defRPr/>
            </a:lvl1pPr>
          </a:lstStyle>
          <a:p>
            <a:fld id="{F1AB8454-353D-4715-8436-76E56A885E7E}" type="slidenum">
              <a:rPr lang="es-CO" altLang="es-CO"/>
              <a:pPr/>
              <a:t>‹Nº›</a:t>
            </a:fld>
            <a:endParaRPr lang="es-CO" altLang="es-CO"/>
          </a:p>
        </p:txBody>
      </p:sp>
    </p:spTree>
    <p:extLst>
      <p:ext uri="{BB962C8B-B14F-4D97-AF65-F5344CB8AC3E}">
        <p14:creationId xmlns:p14="http://schemas.microsoft.com/office/powerpoint/2010/main" val="2492669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04900-07D9-4905-80F9-E95F496E2BC8}"/>
              </a:ext>
            </a:extLst>
          </p:cNvPr>
          <p:cNvSpPr>
            <a:spLocks noGrp="1"/>
          </p:cNvSpPr>
          <p:nvPr>
            <p:ph type="title"/>
          </p:nvPr>
        </p:nvSpPr>
        <p:spPr>
          <a:xfrm>
            <a:off x="1524000" y="1122363"/>
            <a:ext cx="9142413" cy="2386012"/>
          </a:xfrm>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2279DAB-7FD3-48F5-BD6F-B89B9362B7A8}"/>
              </a:ext>
            </a:extLst>
          </p:cNvPr>
          <p:cNvSpPr>
            <a:spLocks noGrp="1"/>
          </p:cNvSpPr>
          <p:nvPr>
            <p:ph type="dt" idx="10"/>
          </p:nvPr>
        </p:nvSpPr>
        <p:spPr>
          <a:xfrm>
            <a:off x="838200" y="6356350"/>
            <a:ext cx="2741613" cy="363538"/>
          </a:xfrm>
        </p:spPr>
        <p:txBody>
          <a:bodyPr/>
          <a:lstStyle>
            <a:lvl1pPr>
              <a:defRPr/>
            </a:lvl1pPr>
          </a:lstStyle>
          <a:p>
            <a:r>
              <a:rPr lang="es-CO" altLang="es-CO"/>
              <a:t>10/03/20</a:t>
            </a:r>
          </a:p>
        </p:txBody>
      </p:sp>
      <p:sp>
        <p:nvSpPr>
          <p:cNvPr id="4" name="Marcador de número de diapositiva 3">
            <a:extLst>
              <a:ext uri="{FF2B5EF4-FFF2-40B4-BE49-F238E27FC236}">
                <a16:creationId xmlns:a16="http://schemas.microsoft.com/office/drawing/2014/main" id="{813D4450-BD6E-495C-A9B8-CAD3DCE603C7}"/>
              </a:ext>
            </a:extLst>
          </p:cNvPr>
          <p:cNvSpPr>
            <a:spLocks noGrp="1"/>
          </p:cNvSpPr>
          <p:nvPr>
            <p:ph type="sldNum" idx="11"/>
          </p:nvPr>
        </p:nvSpPr>
        <p:spPr>
          <a:xfrm>
            <a:off x="8610600" y="6356350"/>
            <a:ext cx="2741613" cy="363538"/>
          </a:xfrm>
        </p:spPr>
        <p:txBody>
          <a:bodyPr/>
          <a:lstStyle>
            <a:lvl1pPr>
              <a:defRPr/>
            </a:lvl1pPr>
          </a:lstStyle>
          <a:p>
            <a:fld id="{4479E1B0-4275-48C7-A210-8383FD08AFD2}" type="slidenum">
              <a:rPr lang="es-CO" altLang="es-CO"/>
              <a:pPr/>
              <a:t>‹Nº›</a:t>
            </a:fld>
            <a:endParaRPr lang="es-CO" altLang="es-CO"/>
          </a:p>
        </p:txBody>
      </p:sp>
    </p:spTree>
    <p:extLst>
      <p:ext uri="{BB962C8B-B14F-4D97-AF65-F5344CB8AC3E}">
        <p14:creationId xmlns:p14="http://schemas.microsoft.com/office/powerpoint/2010/main" val="127242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ECD63-EAF1-44C2-8132-F8E2644C3119}" type="slidenum">
              <a:rPr lang="es-CO" altLang="es-CO" smtClean="0"/>
              <a:pPr/>
              <a:t>‹Nº›</a:t>
            </a:fld>
            <a:endParaRPr lang="es-CO" altLang="es-CO"/>
          </a:p>
        </p:txBody>
      </p:sp>
    </p:spTree>
    <p:extLst>
      <p:ext uri="{BB962C8B-B14F-4D97-AF65-F5344CB8AC3E}">
        <p14:creationId xmlns:p14="http://schemas.microsoft.com/office/powerpoint/2010/main" val="1397688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F0DEBF-6BA4-4553-AA5A-96FD649DC0B2}" type="slidenum">
              <a:rPr lang="es-CO" altLang="es-CO" smtClean="0"/>
              <a:pPr/>
              <a:t>‹Nº›</a:t>
            </a:fld>
            <a:endParaRPr lang="es-CO" altLang="es-CO"/>
          </a:p>
        </p:txBody>
      </p:sp>
    </p:spTree>
    <p:extLst>
      <p:ext uri="{BB962C8B-B14F-4D97-AF65-F5344CB8AC3E}">
        <p14:creationId xmlns:p14="http://schemas.microsoft.com/office/powerpoint/2010/main" val="898042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FF6F36-FB08-4D6F-B333-D3896DDA46D7}" type="slidenum">
              <a:rPr lang="es-CO" altLang="es-CO" smtClean="0"/>
              <a:pPr/>
              <a:t>‹Nº›</a:t>
            </a:fld>
            <a:endParaRPr lang="es-CO" altLang="es-CO"/>
          </a:p>
        </p:txBody>
      </p:sp>
    </p:spTree>
    <p:extLst>
      <p:ext uri="{BB962C8B-B14F-4D97-AF65-F5344CB8AC3E}">
        <p14:creationId xmlns:p14="http://schemas.microsoft.com/office/powerpoint/2010/main" val="19935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4F603E-36C9-4BE3-9DFE-819CA62BB3DA}" type="slidenum">
              <a:rPr lang="es-CO" altLang="es-CO" smtClean="0"/>
              <a:pPr/>
              <a:t>‹Nº›</a:t>
            </a:fld>
            <a:endParaRPr lang="es-CO" altLang="es-CO"/>
          </a:p>
        </p:txBody>
      </p:sp>
    </p:spTree>
    <p:extLst>
      <p:ext uri="{BB962C8B-B14F-4D97-AF65-F5344CB8AC3E}">
        <p14:creationId xmlns:p14="http://schemas.microsoft.com/office/powerpoint/2010/main" val="1430484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r>
              <a:rPr lang="es-CO" altLang="es-CO"/>
              <a:t>10/03/20</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0BD9D3-69CD-4384-AFD2-8398146D50FE}" type="slidenum">
              <a:rPr lang="es-CO" altLang="es-CO" smtClean="0"/>
              <a:pPr/>
              <a:t>‹Nº›</a:t>
            </a:fld>
            <a:endParaRPr lang="es-CO" altLang="es-CO"/>
          </a:p>
        </p:txBody>
      </p:sp>
    </p:spTree>
    <p:extLst>
      <p:ext uri="{BB962C8B-B14F-4D97-AF65-F5344CB8AC3E}">
        <p14:creationId xmlns:p14="http://schemas.microsoft.com/office/powerpoint/2010/main" val="2051701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CO" altLang="es-CO"/>
              <a:t>10/03/20</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B5C66D-750B-4063-9321-ECCD2D665006}" type="slidenum">
              <a:rPr lang="es-CO" altLang="es-CO" smtClean="0"/>
              <a:pPr/>
              <a:t>‹Nº›</a:t>
            </a:fld>
            <a:endParaRPr lang="es-CO" altLang="es-CO"/>
          </a:p>
        </p:txBody>
      </p:sp>
    </p:spTree>
    <p:extLst>
      <p:ext uri="{BB962C8B-B14F-4D97-AF65-F5344CB8AC3E}">
        <p14:creationId xmlns:p14="http://schemas.microsoft.com/office/powerpoint/2010/main" val="510828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CO" altLang="es-CO"/>
              <a:t>10/03/20</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C2A802-79EF-4AAB-B6B2-DC6F8363E001}" type="slidenum">
              <a:rPr lang="es-CO" altLang="es-CO" smtClean="0"/>
              <a:pPr/>
              <a:t>‹Nº›</a:t>
            </a:fld>
            <a:endParaRPr lang="es-CO" altLang="es-CO"/>
          </a:p>
        </p:txBody>
      </p:sp>
    </p:spTree>
    <p:extLst>
      <p:ext uri="{BB962C8B-B14F-4D97-AF65-F5344CB8AC3E}">
        <p14:creationId xmlns:p14="http://schemas.microsoft.com/office/powerpoint/2010/main" val="164408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2DA25-B086-4585-94B2-CAB0E9A8B4C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21967B4-0412-4568-9C17-BFC7DB05A40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59FD64E-603F-4B98-B1F7-9C69F4CDF5DC}"/>
              </a:ext>
            </a:extLst>
          </p:cNvPr>
          <p:cNvSpPr>
            <a:spLocks noGrp="1"/>
          </p:cNvSpPr>
          <p:nvPr>
            <p:ph type="dt" idx="10"/>
          </p:nvPr>
        </p:nvSpPr>
        <p:spPr/>
        <p:txBody>
          <a:bodyPr/>
          <a:lstStyle>
            <a:lvl1pPr>
              <a:defRPr/>
            </a:lvl1pPr>
          </a:lstStyle>
          <a:p>
            <a:r>
              <a:rPr lang="es-CO" altLang="es-CO"/>
              <a:t>10/03/20</a:t>
            </a:r>
          </a:p>
        </p:txBody>
      </p:sp>
      <p:sp>
        <p:nvSpPr>
          <p:cNvPr id="5" name="Marcador de número de diapositiva 4">
            <a:extLst>
              <a:ext uri="{FF2B5EF4-FFF2-40B4-BE49-F238E27FC236}">
                <a16:creationId xmlns:a16="http://schemas.microsoft.com/office/drawing/2014/main" id="{F1B1F423-562E-41E3-8DF2-F97133F779A5}"/>
              </a:ext>
            </a:extLst>
          </p:cNvPr>
          <p:cNvSpPr>
            <a:spLocks noGrp="1"/>
          </p:cNvSpPr>
          <p:nvPr>
            <p:ph type="sldNum" idx="11"/>
          </p:nvPr>
        </p:nvSpPr>
        <p:spPr/>
        <p:txBody>
          <a:bodyPr/>
          <a:lstStyle>
            <a:lvl1pPr>
              <a:defRPr/>
            </a:lvl1pPr>
          </a:lstStyle>
          <a:p>
            <a:fld id="{7A2FFFBB-EDC1-443E-A3E8-DF98D7ECCDBF}" type="slidenum">
              <a:rPr lang="es-CO" altLang="es-CO"/>
              <a:pPr/>
              <a:t>‹Nº›</a:t>
            </a:fld>
            <a:endParaRPr lang="es-CO" altLang="es-CO"/>
          </a:p>
        </p:txBody>
      </p:sp>
    </p:spTree>
    <p:extLst>
      <p:ext uri="{BB962C8B-B14F-4D97-AF65-F5344CB8AC3E}">
        <p14:creationId xmlns:p14="http://schemas.microsoft.com/office/powerpoint/2010/main" val="1977215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F463E8-78AD-4359-91FF-F5A8C2EF9380}" type="slidenum">
              <a:rPr lang="es-CO" altLang="es-CO" smtClean="0"/>
              <a:pPr/>
              <a:t>‹Nº›</a:t>
            </a:fld>
            <a:endParaRPr lang="es-CO" altLang="es-CO"/>
          </a:p>
        </p:txBody>
      </p:sp>
    </p:spTree>
    <p:extLst>
      <p:ext uri="{BB962C8B-B14F-4D97-AF65-F5344CB8AC3E}">
        <p14:creationId xmlns:p14="http://schemas.microsoft.com/office/powerpoint/2010/main" val="3141273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0A9852-6411-409B-B29B-4B63D6363421}" type="slidenum">
              <a:rPr lang="es-CO" altLang="es-CO" smtClean="0"/>
              <a:pPr/>
              <a:t>‹Nº›</a:t>
            </a:fld>
            <a:endParaRPr lang="es-CO" altLang="es-CO"/>
          </a:p>
        </p:txBody>
      </p:sp>
    </p:spTree>
    <p:extLst>
      <p:ext uri="{BB962C8B-B14F-4D97-AF65-F5344CB8AC3E}">
        <p14:creationId xmlns:p14="http://schemas.microsoft.com/office/powerpoint/2010/main" val="3540598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6B594E-116B-498D-95F8-0A6FCB277A92}" type="slidenum">
              <a:rPr lang="es-CO" altLang="es-CO" smtClean="0"/>
              <a:pPr/>
              <a:t>‹Nº›</a:t>
            </a:fld>
            <a:endParaRPr lang="es-CO" altLang="es-CO"/>
          </a:p>
        </p:txBody>
      </p:sp>
    </p:spTree>
    <p:extLst>
      <p:ext uri="{BB962C8B-B14F-4D97-AF65-F5344CB8AC3E}">
        <p14:creationId xmlns:p14="http://schemas.microsoft.com/office/powerpoint/2010/main" val="1858951357"/>
      </p:ext>
    </p:extLst>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2433300840"/>
      </p:ext>
    </p:extLst>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B30F6-46D1-4B76-8072-89514F8947C8}" type="slidenum">
              <a:rPr lang="es-CO" altLang="es-CO" smtClean="0"/>
              <a:pPr/>
              <a:t>‹Nº›</a:t>
            </a:fld>
            <a:endParaRPr lang="es-CO" altLang="es-CO"/>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2434673"/>
      </p:ext>
    </p:extLst>
  </p:cSld>
  <p:clrMapOvr>
    <a:masterClrMapping/>
  </p:clrMapOvr>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2945032624"/>
      </p:ext>
    </p:extLst>
  </p:cSld>
  <p:clrMapOvr>
    <a:masterClrMapping/>
  </p:clrMapOvr>
  <p:hf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r>
              <a:rPr lang="es-CO" altLang="es-CO"/>
              <a:t>10/03/20</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3559607163"/>
      </p:ext>
    </p:extLst>
  </p:cSld>
  <p:clrMapOvr>
    <a:masterClrMapping/>
  </p:clrMapOvr>
  <p:hf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r>
              <a:rPr lang="es-CO" altLang="es-CO"/>
              <a:t>10/03/20</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1700771585"/>
      </p:ext>
    </p:extLst>
  </p:cSld>
  <p:clrMapOvr>
    <a:masterClrMapping/>
  </p:clrMapOvr>
  <p:hf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5698A3-AE20-4045-BEC1-3D3486FC3D44}" type="slidenum">
              <a:rPr lang="es-CO" altLang="es-CO" smtClean="0"/>
              <a:pPr/>
              <a:t>‹Nº›</a:t>
            </a:fld>
            <a:endParaRPr lang="es-CO" altLang="es-CO"/>
          </a:p>
        </p:txBody>
      </p:sp>
    </p:spTree>
    <p:extLst>
      <p:ext uri="{BB962C8B-B14F-4D97-AF65-F5344CB8AC3E}">
        <p14:creationId xmlns:p14="http://schemas.microsoft.com/office/powerpoint/2010/main" val="40579902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570A35-CC8A-478D-8623-2EC6DF702234}" type="slidenum">
              <a:rPr lang="es-CO" altLang="es-CO" smtClean="0"/>
              <a:pPr/>
              <a:t>‹Nº›</a:t>
            </a:fld>
            <a:endParaRPr lang="es-CO" altLang="es-CO"/>
          </a:p>
        </p:txBody>
      </p:sp>
    </p:spTree>
    <p:extLst>
      <p:ext uri="{BB962C8B-B14F-4D97-AF65-F5344CB8AC3E}">
        <p14:creationId xmlns:p14="http://schemas.microsoft.com/office/powerpoint/2010/main" val="150050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B8509-3A1C-4F2B-8D91-407ACB7555B8}"/>
              </a:ext>
            </a:extLst>
          </p:cNvPr>
          <p:cNvSpPr>
            <a:spLocks noGrp="1"/>
          </p:cNvSpPr>
          <p:nvPr>
            <p:ph type="title"/>
          </p:nvPr>
        </p:nvSpPr>
        <p:spPr>
          <a:xfrm>
            <a:off x="831850" y="1709738"/>
            <a:ext cx="10515600" cy="2852737"/>
          </a:xfrm>
        </p:spPr>
        <p:txBody>
          <a:bodyPr/>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202734C-455F-4C7B-B1C0-16F6E225B64B}"/>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2F05D13-53F7-4DA3-8596-1E80E436F1AF}"/>
              </a:ext>
            </a:extLst>
          </p:cNvPr>
          <p:cNvSpPr>
            <a:spLocks noGrp="1"/>
          </p:cNvSpPr>
          <p:nvPr>
            <p:ph type="dt" idx="10"/>
          </p:nvPr>
        </p:nvSpPr>
        <p:spPr/>
        <p:txBody>
          <a:bodyPr/>
          <a:lstStyle>
            <a:lvl1pPr>
              <a:defRPr/>
            </a:lvl1pPr>
          </a:lstStyle>
          <a:p>
            <a:r>
              <a:rPr lang="es-CO" altLang="es-CO"/>
              <a:t>10/03/20</a:t>
            </a:r>
          </a:p>
        </p:txBody>
      </p:sp>
      <p:sp>
        <p:nvSpPr>
          <p:cNvPr id="5" name="Marcador de número de diapositiva 4">
            <a:extLst>
              <a:ext uri="{FF2B5EF4-FFF2-40B4-BE49-F238E27FC236}">
                <a16:creationId xmlns:a16="http://schemas.microsoft.com/office/drawing/2014/main" id="{B6725257-C616-4B02-A100-487AFBB87E32}"/>
              </a:ext>
            </a:extLst>
          </p:cNvPr>
          <p:cNvSpPr>
            <a:spLocks noGrp="1"/>
          </p:cNvSpPr>
          <p:nvPr>
            <p:ph type="sldNum" idx="11"/>
          </p:nvPr>
        </p:nvSpPr>
        <p:spPr/>
        <p:txBody>
          <a:bodyPr/>
          <a:lstStyle>
            <a:lvl1pPr>
              <a:defRPr/>
            </a:lvl1pPr>
          </a:lstStyle>
          <a:p>
            <a:fld id="{CA4859C0-08E7-44C1-8F8C-10269B932674}" type="slidenum">
              <a:rPr lang="es-CO" altLang="es-CO"/>
              <a:pPr/>
              <a:t>‹Nº›</a:t>
            </a:fld>
            <a:endParaRPr lang="es-CO" altLang="es-CO"/>
          </a:p>
        </p:txBody>
      </p:sp>
    </p:spTree>
    <p:extLst>
      <p:ext uri="{BB962C8B-B14F-4D97-AF65-F5344CB8AC3E}">
        <p14:creationId xmlns:p14="http://schemas.microsoft.com/office/powerpoint/2010/main" val="19390977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ECD63-EAF1-44C2-8132-F8E2644C3119}" type="slidenum">
              <a:rPr lang="es-CO" altLang="es-CO" smtClean="0"/>
              <a:pPr/>
              <a:t>‹Nº›</a:t>
            </a:fld>
            <a:endParaRPr lang="es-CO" altLang="es-CO"/>
          </a:p>
        </p:txBody>
      </p:sp>
    </p:spTree>
    <p:extLst>
      <p:ext uri="{BB962C8B-B14F-4D97-AF65-F5344CB8AC3E}">
        <p14:creationId xmlns:p14="http://schemas.microsoft.com/office/powerpoint/2010/main" val="132480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F0DEBF-6BA4-4553-AA5A-96FD649DC0B2}" type="slidenum">
              <a:rPr lang="es-CO" altLang="es-CO" smtClean="0"/>
              <a:pPr/>
              <a:t>‹Nº›</a:t>
            </a:fld>
            <a:endParaRPr lang="es-CO" altLang="es-CO"/>
          </a:p>
        </p:txBody>
      </p:sp>
    </p:spTree>
    <p:extLst>
      <p:ext uri="{BB962C8B-B14F-4D97-AF65-F5344CB8AC3E}">
        <p14:creationId xmlns:p14="http://schemas.microsoft.com/office/powerpoint/2010/main" val="37097138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FF6F36-FB08-4D6F-B333-D3896DDA46D7}" type="slidenum">
              <a:rPr lang="es-CO" altLang="es-CO" smtClean="0"/>
              <a:pPr/>
              <a:t>‹Nº›</a:t>
            </a:fld>
            <a:endParaRPr lang="es-CO" altLang="es-CO"/>
          </a:p>
        </p:txBody>
      </p:sp>
    </p:spTree>
    <p:extLst>
      <p:ext uri="{BB962C8B-B14F-4D97-AF65-F5344CB8AC3E}">
        <p14:creationId xmlns:p14="http://schemas.microsoft.com/office/powerpoint/2010/main" val="2194001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4F603E-36C9-4BE3-9DFE-819CA62BB3DA}" type="slidenum">
              <a:rPr lang="es-CO" altLang="es-CO" smtClean="0"/>
              <a:pPr/>
              <a:t>‹Nº›</a:t>
            </a:fld>
            <a:endParaRPr lang="es-CO" altLang="es-CO"/>
          </a:p>
        </p:txBody>
      </p:sp>
    </p:spTree>
    <p:extLst>
      <p:ext uri="{BB962C8B-B14F-4D97-AF65-F5344CB8AC3E}">
        <p14:creationId xmlns:p14="http://schemas.microsoft.com/office/powerpoint/2010/main" val="34556765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r>
              <a:rPr lang="es-CO" altLang="es-CO"/>
              <a:t>10/03/20</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0BD9D3-69CD-4384-AFD2-8398146D50FE}" type="slidenum">
              <a:rPr lang="es-CO" altLang="es-CO" smtClean="0"/>
              <a:pPr/>
              <a:t>‹Nº›</a:t>
            </a:fld>
            <a:endParaRPr lang="es-CO" altLang="es-CO"/>
          </a:p>
        </p:txBody>
      </p:sp>
    </p:spTree>
    <p:extLst>
      <p:ext uri="{BB962C8B-B14F-4D97-AF65-F5344CB8AC3E}">
        <p14:creationId xmlns:p14="http://schemas.microsoft.com/office/powerpoint/2010/main" val="5276492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r>
              <a:rPr lang="es-CO" altLang="es-CO"/>
              <a:t>10/03/20</a:t>
            </a:r>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4B5C66D-750B-4063-9321-ECCD2D665006}" type="slidenum">
              <a:rPr lang="es-CO" altLang="es-CO" smtClean="0"/>
              <a:pPr/>
              <a:t>‹Nº›</a:t>
            </a:fld>
            <a:endParaRPr lang="es-CO" altLang="es-CO"/>
          </a:p>
        </p:txBody>
      </p:sp>
    </p:spTree>
    <p:extLst>
      <p:ext uri="{BB962C8B-B14F-4D97-AF65-F5344CB8AC3E}">
        <p14:creationId xmlns:p14="http://schemas.microsoft.com/office/powerpoint/2010/main" val="36926434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s-CO" altLang="es-CO"/>
              <a:t>10/03/20</a:t>
            </a:r>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AC2A802-79EF-4AAB-B6B2-DC6F8363E001}" type="slidenum">
              <a:rPr lang="es-CO" altLang="es-CO" smtClean="0"/>
              <a:pPr/>
              <a:t>‹Nº›</a:t>
            </a:fld>
            <a:endParaRPr lang="es-CO" altLang="es-CO"/>
          </a:p>
        </p:txBody>
      </p:sp>
    </p:spTree>
    <p:extLst>
      <p:ext uri="{BB962C8B-B14F-4D97-AF65-F5344CB8AC3E}">
        <p14:creationId xmlns:p14="http://schemas.microsoft.com/office/powerpoint/2010/main" val="14479576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r>
              <a:rPr lang="es-CO" altLang="es-CO"/>
              <a:t>10/03/20</a:t>
            </a:r>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97F463E8-78AD-4359-91FF-F5A8C2EF9380}" type="slidenum">
              <a:rPr lang="es-CO" altLang="es-CO" smtClean="0"/>
              <a:pPr/>
              <a:t>‹Nº›</a:t>
            </a:fld>
            <a:endParaRPr lang="es-CO" altLang="es-CO"/>
          </a:p>
        </p:txBody>
      </p:sp>
    </p:spTree>
    <p:extLst>
      <p:ext uri="{BB962C8B-B14F-4D97-AF65-F5344CB8AC3E}">
        <p14:creationId xmlns:p14="http://schemas.microsoft.com/office/powerpoint/2010/main" val="800038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0A9852-6411-409B-B29B-4B63D6363421}" type="slidenum">
              <a:rPr lang="es-CO" altLang="es-CO" smtClean="0"/>
              <a:pPr/>
              <a:t>‹Nº›</a:t>
            </a:fld>
            <a:endParaRPr lang="es-CO" altLang="es-CO"/>
          </a:p>
        </p:txBody>
      </p:sp>
    </p:spTree>
    <p:extLst>
      <p:ext uri="{BB962C8B-B14F-4D97-AF65-F5344CB8AC3E}">
        <p14:creationId xmlns:p14="http://schemas.microsoft.com/office/powerpoint/2010/main" val="2854705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CO" altLang="es-CO"/>
              <a:t>10/03/20</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6B594E-116B-498D-95F8-0A6FCB277A92}" type="slidenum">
              <a:rPr lang="es-CO" altLang="es-CO" smtClean="0"/>
              <a:pPr/>
              <a:t>‹Nº›</a:t>
            </a:fld>
            <a:endParaRPr lang="es-CO" altLang="es-CO"/>
          </a:p>
        </p:txBody>
      </p:sp>
    </p:spTree>
    <p:extLst>
      <p:ext uri="{BB962C8B-B14F-4D97-AF65-F5344CB8AC3E}">
        <p14:creationId xmlns:p14="http://schemas.microsoft.com/office/powerpoint/2010/main" val="4090550600"/>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F16CA-9300-4CE9-B1AA-53A77C79F3D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D579F91-7C2C-4BD1-9204-D12C86844EC1}"/>
              </a:ext>
            </a:extLst>
          </p:cNvPr>
          <p:cNvSpPr>
            <a:spLocks noGrp="1"/>
          </p:cNvSpPr>
          <p:nvPr>
            <p:ph sz="half" idx="1"/>
          </p:nvPr>
        </p:nvSpPr>
        <p:spPr>
          <a:xfrm>
            <a:off x="609600" y="1604963"/>
            <a:ext cx="5408613" cy="452437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A2C3F5A-9DFA-41DC-BC03-570100B6F3B3}"/>
              </a:ext>
            </a:extLst>
          </p:cNvPr>
          <p:cNvSpPr>
            <a:spLocks noGrp="1"/>
          </p:cNvSpPr>
          <p:nvPr>
            <p:ph sz="half" idx="2"/>
          </p:nvPr>
        </p:nvSpPr>
        <p:spPr>
          <a:xfrm>
            <a:off x="6170613" y="1604963"/>
            <a:ext cx="5410200" cy="452437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7D5106A-C9A2-4230-8A70-98547EE1D437}"/>
              </a:ext>
            </a:extLst>
          </p:cNvPr>
          <p:cNvSpPr>
            <a:spLocks noGrp="1"/>
          </p:cNvSpPr>
          <p:nvPr>
            <p:ph type="dt" idx="10"/>
          </p:nvPr>
        </p:nvSpPr>
        <p:spPr/>
        <p:txBody>
          <a:bodyPr/>
          <a:lstStyle>
            <a:lvl1pPr>
              <a:defRPr/>
            </a:lvl1pPr>
          </a:lstStyle>
          <a:p>
            <a:r>
              <a:rPr lang="es-CO" altLang="es-CO"/>
              <a:t>10/03/20</a:t>
            </a:r>
          </a:p>
        </p:txBody>
      </p:sp>
      <p:sp>
        <p:nvSpPr>
          <p:cNvPr id="6" name="Marcador de número de diapositiva 5">
            <a:extLst>
              <a:ext uri="{FF2B5EF4-FFF2-40B4-BE49-F238E27FC236}">
                <a16:creationId xmlns:a16="http://schemas.microsoft.com/office/drawing/2014/main" id="{D95587B4-D34C-4D38-B1D1-33FC4A16266E}"/>
              </a:ext>
            </a:extLst>
          </p:cNvPr>
          <p:cNvSpPr>
            <a:spLocks noGrp="1"/>
          </p:cNvSpPr>
          <p:nvPr>
            <p:ph type="sldNum" idx="11"/>
          </p:nvPr>
        </p:nvSpPr>
        <p:spPr/>
        <p:txBody>
          <a:bodyPr/>
          <a:lstStyle>
            <a:lvl1pPr>
              <a:defRPr/>
            </a:lvl1pPr>
          </a:lstStyle>
          <a:p>
            <a:fld id="{D3A0D140-A5AC-4F62-B1AF-602443BF93A4}" type="slidenum">
              <a:rPr lang="es-CO" altLang="es-CO"/>
              <a:pPr/>
              <a:t>‹Nº›</a:t>
            </a:fld>
            <a:endParaRPr lang="es-CO" altLang="es-CO"/>
          </a:p>
        </p:txBody>
      </p:sp>
    </p:spTree>
    <p:extLst>
      <p:ext uri="{BB962C8B-B14F-4D97-AF65-F5344CB8AC3E}">
        <p14:creationId xmlns:p14="http://schemas.microsoft.com/office/powerpoint/2010/main" val="30385713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350029702"/>
      </p:ext>
    </p:extLst>
  </p:cSld>
  <p:clrMapOvr>
    <a:masterClrMapping/>
  </p:clrMapOvr>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B30F6-46D1-4B76-8072-89514F8947C8}" type="slidenum">
              <a:rPr lang="es-CO" altLang="es-CO" smtClean="0"/>
              <a:pPr/>
              <a:t>‹Nº›</a:t>
            </a:fld>
            <a:endParaRPr lang="es-CO" alt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69722790"/>
      </p:ext>
    </p:extLst>
  </p:cSld>
  <p:clrMapOvr>
    <a:masterClrMapping/>
  </p:clrMapOvr>
  <p:hf sldNum="0" hdr="0" ftr="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1738058936"/>
      </p:ext>
    </p:extLst>
  </p:cSld>
  <p:clrMapOvr>
    <a:masterClrMapping/>
  </p:clrMapOvr>
  <p:hf sldNum="0" hdr="0" ft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s-CO" altLang="es-CO"/>
              <a:t>10/03/20</a:t>
            </a:r>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3677064135"/>
      </p:ext>
    </p:extLst>
  </p:cSld>
  <p:clrMapOvr>
    <a:masterClrMapping/>
  </p:clrMapOvr>
  <p:hf sldNum="0" hdr="0" ft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s-CO" altLang="es-CO"/>
              <a:t>10/03/20</a:t>
            </a:r>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2099752589"/>
      </p:ext>
    </p:extLst>
  </p:cSld>
  <p:clrMapOvr>
    <a:masterClrMapping/>
  </p:clrMapOvr>
  <p:hf sldNum="0" hdr="0" ftr="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5698A3-AE20-4045-BEC1-3D3486FC3D44}" type="slidenum">
              <a:rPr lang="es-CO" altLang="es-CO" smtClean="0"/>
              <a:pPr/>
              <a:t>‹Nº›</a:t>
            </a:fld>
            <a:endParaRPr lang="es-CO" altLang="es-CO"/>
          </a:p>
        </p:txBody>
      </p:sp>
    </p:spTree>
    <p:extLst>
      <p:ext uri="{BB962C8B-B14F-4D97-AF65-F5344CB8AC3E}">
        <p14:creationId xmlns:p14="http://schemas.microsoft.com/office/powerpoint/2010/main" val="7059457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CO" altLang="es-CO"/>
              <a:t>10/03/20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570A35-CC8A-478D-8623-2EC6DF702234}" type="slidenum">
              <a:rPr lang="es-CO" altLang="es-CO" smtClean="0"/>
              <a:pPr/>
              <a:t>‹Nº›</a:t>
            </a:fld>
            <a:endParaRPr lang="es-CO" altLang="es-CO"/>
          </a:p>
        </p:txBody>
      </p:sp>
    </p:spTree>
    <p:extLst>
      <p:ext uri="{BB962C8B-B14F-4D97-AF65-F5344CB8AC3E}">
        <p14:creationId xmlns:p14="http://schemas.microsoft.com/office/powerpoint/2010/main" val="55338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DF5FF-5054-4E25-B3D1-6D2C0166CCA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4854D53-C2D6-4A81-96DF-6BAC34961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2B6FA1-8088-4F03-AD8F-8E4F8FA4ABE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07E1CD3-4666-443E-B293-395667E3C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D76CF48-B757-425B-9DC4-2F25866B0E7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2950970-B0FE-41DB-83F5-705CCADF68F5}"/>
              </a:ext>
            </a:extLst>
          </p:cNvPr>
          <p:cNvSpPr>
            <a:spLocks noGrp="1"/>
          </p:cNvSpPr>
          <p:nvPr>
            <p:ph type="dt" idx="10"/>
          </p:nvPr>
        </p:nvSpPr>
        <p:spPr/>
        <p:txBody>
          <a:bodyPr/>
          <a:lstStyle>
            <a:lvl1pPr>
              <a:defRPr/>
            </a:lvl1pPr>
          </a:lstStyle>
          <a:p>
            <a:r>
              <a:rPr lang="es-CO" altLang="es-CO"/>
              <a:t>10/03/20</a:t>
            </a:r>
          </a:p>
        </p:txBody>
      </p:sp>
      <p:sp>
        <p:nvSpPr>
          <p:cNvPr id="8" name="Marcador de número de diapositiva 7">
            <a:extLst>
              <a:ext uri="{FF2B5EF4-FFF2-40B4-BE49-F238E27FC236}">
                <a16:creationId xmlns:a16="http://schemas.microsoft.com/office/drawing/2014/main" id="{7439D735-5196-42B1-AB31-C4AAAC6C08A9}"/>
              </a:ext>
            </a:extLst>
          </p:cNvPr>
          <p:cNvSpPr>
            <a:spLocks noGrp="1"/>
          </p:cNvSpPr>
          <p:nvPr>
            <p:ph type="sldNum" idx="11"/>
          </p:nvPr>
        </p:nvSpPr>
        <p:spPr/>
        <p:txBody>
          <a:bodyPr/>
          <a:lstStyle>
            <a:lvl1pPr>
              <a:defRPr/>
            </a:lvl1pPr>
          </a:lstStyle>
          <a:p>
            <a:fld id="{EE6AD883-EFD2-464D-9B3B-D844F420A1D4}" type="slidenum">
              <a:rPr lang="es-CO" altLang="es-CO"/>
              <a:pPr/>
              <a:t>‹Nº›</a:t>
            </a:fld>
            <a:endParaRPr lang="es-CO" altLang="es-CO"/>
          </a:p>
        </p:txBody>
      </p:sp>
    </p:spTree>
    <p:extLst>
      <p:ext uri="{BB962C8B-B14F-4D97-AF65-F5344CB8AC3E}">
        <p14:creationId xmlns:p14="http://schemas.microsoft.com/office/powerpoint/2010/main" val="62159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2F7B34-4408-41C5-B8AA-B0AA851FBD3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45C3419-0FA3-4B57-B3EF-4FA6ECAC5F06}"/>
              </a:ext>
            </a:extLst>
          </p:cNvPr>
          <p:cNvSpPr>
            <a:spLocks noGrp="1"/>
          </p:cNvSpPr>
          <p:nvPr>
            <p:ph type="dt" idx="10"/>
          </p:nvPr>
        </p:nvSpPr>
        <p:spPr/>
        <p:txBody>
          <a:bodyPr/>
          <a:lstStyle>
            <a:lvl1pPr>
              <a:defRPr/>
            </a:lvl1pPr>
          </a:lstStyle>
          <a:p>
            <a:r>
              <a:rPr lang="es-CO" altLang="es-CO"/>
              <a:t>10/03/20</a:t>
            </a:r>
          </a:p>
        </p:txBody>
      </p:sp>
      <p:sp>
        <p:nvSpPr>
          <p:cNvPr id="4" name="Marcador de número de diapositiva 3">
            <a:extLst>
              <a:ext uri="{FF2B5EF4-FFF2-40B4-BE49-F238E27FC236}">
                <a16:creationId xmlns:a16="http://schemas.microsoft.com/office/drawing/2014/main" id="{A6C1AB72-76EB-40D3-87A0-53566202FC2B}"/>
              </a:ext>
            </a:extLst>
          </p:cNvPr>
          <p:cNvSpPr>
            <a:spLocks noGrp="1"/>
          </p:cNvSpPr>
          <p:nvPr>
            <p:ph type="sldNum" idx="11"/>
          </p:nvPr>
        </p:nvSpPr>
        <p:spPr/>
        <p:txBody>
          <a:bodyPr/>
          <a:lstStyle>
            <a:lvl1pPr>
              <a:defRPr/>
            </a:lvl1pPr>
          </a:lstStyle>
          <a:p>
            <a:fld id="{9C11E16C-BF9D-464F-BDC5-1D12CDD2DD6C}" type="slidenum">
              <a:rPr lang="es-CO" altLang="es-CO"/>
              <a:pPr/>
              <a:t>‹Nº›</a:t>
            </a:fld>
            <a:endParaRPr lang="es-CO" altLang="es-CO"/>
          </a:p>
        </p:txBody>
      </p:sp>
    </p:spTree>
    <p:extLst>
      <p:ext uri="{BB962C8B-B14F-4D97-AF65-F5344CB8AC3E}">
        <p14:creationId xmlns:p14="http://schemas.microsoft.com/office/powerpoint/2010/main" val="96519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2936A3-2BCD-437A-93AA-F0C3BF3B973B}"/>
              </a:ext>
            </a:extLst>
          </p:cNvPr>
          <p:cNvSpPr>
            <a:spLocks noGrp="1"/>
          </p:cNvSpPr>
          <p:nvPr>
            <p:ph type="dt" idx="10"/>
          </p:nvPr>
        </p:nvSpPr>
        <p:spPr/>
        <p:txBody>
          <a:bodyPr/>
          <a:lstStyle>
            <a:lvl1pPr>
              <a:defRPr/>
            </a:lvl1pPr>
          </a:lstStyle>
          <a:p>
            <a:r>
              <a:rPr lang="es-CO" altLang="es-CO"/>
              <a:t>10/03/20</a:t>
            </a:r>
          </a:p>
        </p:txBody>
      </p:sp>
      <p:sp>
        <p:nvSpPr>
          <p:cNvPr id="3" name="Marcador de número de diapositiva 2">
            <a:extLst>
              <a:ext uri="{FF2B5EF4-FFF2-40B4-BE49-F238E27FC236}">
                <a16:creationId xmlns:a16="http://schemas.microsoft.com/office/drawing/2014/main" id="{11C75840-DAD5-42DF-8889-BFD92049ADA1}"/>
              </a:ext>
            </a:extLst>
          </p:cNvPr>
          <p:cNvSpPr>
            <a:spLocks noGrp="1"/>
          </p:cNvSpPr>
          <p:nvPr>
            <p:ph type="sldNum" idx="11"/>
          </p:nvPr>
        </p:nvSpPr>
        <p:spPr/>
        <p:txBody>
          <a:bodyPr/>
          <a:lstStyle>
            <a:lvl1pPr>
              <a:defRPr/>
            </a:lvl1pPr>
          </a:lstStyle>
          <a:p>
            <a:fld id="{D319B921-72B2-432E-AA9D-24E9E1EA7431}" type="slidenum">
              <a:rPr lang="es-CO" altLang="es-CO"/>
              <a:pPr/>
              <a:t>‹Nº›</a:t>
            </a:fld>
            <a:endParaRPr lang="es-CO" altLang="es-CO"/>
          </a:p>
        </p:txBody>
      </p:sp>
    </p:spTree>
    <p:extLst>
      <p:ext uri="{BB962C8B-B14F-4D97-AF65-F5344CB8AC3E}">
        <p14:creationId xmlns:p14="http://schemas.microsoft.com/office/powerpoint/2010/main" val="138151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67564-A726-4034-B3A1-8C9927C0945F}"/>
              </a:ext>
            </a:extLst>
          </p:cNvPr>
          <p:cNvSpPr>
            <a:spLocks noGrp="1"/>
          </p:cNvSpPr>
          <p:nvPr>
            <p:ph type="title"/>
          </p:nvPr>
        </p:nvSpPr>
        <p:spPr>
          <a:xfrm>
            <a:off x="839788" y="457200"/>
            <a:ext cx="3932237" cy="1600200"/>
          </a:xfrm>
        </p:spPr>
        <p:txBody>
          <a:bodyPr/>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86F271F-3D00-4C6F-BE15-4831ADB61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525B684-09F3-4276-8F36-E0A2CBB9C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AAD9B1-74A1-4654-8D25-B428BA9259C6}"/>
              </a:ext>
            </a:extLst>
          </p:cNvPr>
          <p:cNvSpPr>
            <a:spLocks noGrp="1"/>
          </p:cNvSpPr>
          <p:nvPr>
            <p:ph type="dt" idx="10"/>
          </p:nvPr>
        </p:nvSpPr>
        <p:spPr/>
        <p:txBody>
          <a:bodyPr/>
          <a:lstStyle>
            <a:lvl1pPr>
              <a:defRPr/>
            </a:lvl1pPr>
          </a:lstStyle>
          <a:p>
            <a:r>
              <a:rPr lang="es-CO" altLang="es-CO"/>
              <a:t>10/03/20</a:t>
            </a:r>
          </a:p>
        </p:txBody>
      </p:sp>
      <p:sp>
        <p:nvSpPr>
          <p:cNvPr id="6" name="Marcador de número de diapositiva 5">
            <a:extLst>
              <a:ext uri="{FF2B5EF4-FFF2-40B4-BE49-F238E27FC236}">
                <a16:creationId xmlns:a16="http://schemas.microsoft.com/office/drawing/2014/main" id="{02F53BA5-8896-45A9-9622-73D62E33DC09}"/>
              </a:ext>
            </a:extLst>
          </p:cNvPr>
          <p:cNvSpPr>
            <a:spLocks noGrp="1"/>
          </p:cNvSpPr>
          <p:nvPr>
            <p:ph type="sldNum" idx="11"/>
          </p:nvPr>
        </p:nvSpPr>
        <p:spPr/>
        <p:txBody>
          <a:bodyPr/>
          <a:lstStyle>
            <a:lvl1pPr>
              <a:defRPr/>
            </a:lvl1pPr>
          </a:lstStyle>
          <a:p>
            <a:fld id="{14BA4C75-3665-4810-9B64-DE63539E19CC}" type="slidenum">
              <a:rPr lang="es-CO" altLang="es-CO"/>
              <a:pPr/>
              <a:t>‹Nº›</a:t>
            </a:fld>
            <a:endParaRPr lang="es-CO" altLang="es-CO"/>
          </a:p>
        </p:txBody>
      </p:sp>
    </p:spTree>
    <p:extLst>
      <p:ext uri="{BB962C8B-B14F-4D97-AF65-F5344CB8AC3E}">
        <p14:creationId xmlns:p14="http://schemas.microsoft.com/office/powerpoint/2010/main" val="184057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FEDB0-3C10-4A68-860F-A8DD7D3FFC38}"/>
              </a:ext>
            </a:extLst>
          </p:cNvPr>
          <p:cNvSpPr>
            <a:spLocks noGrp="1"/>
          </p:cNvSpPr>
          <p:nvPr>
            <p:ph type="title"/>
          </p:nvPr>
        </p:nvSpPr>
        <p:spPr>
          <a:xfrm>
            <a:off x="839788" y="457200"/>
            <a:ext cx="3932237" cy="1600200"/>
          </a:xfrm>
        </p:spPr>
        <p:txBody>
          <a:bodyPr/>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A9CD342-618E-4934-B6B8-3D294718A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Marcador de texto 3">
            <a:extLst>
              <a:ext uri="{FF2B5EF4-FFF2-40B4-BE49-F238E27FC236}">
                <a16:creationId xmlns:a16="http://schemas.microsoft.com/office/drawing/2014/main" id="{59695F13-4A3F-4C5C-BB78-1E6A83FDE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F993A6D-38E5-42BF-9ACB-06C5D5523C49}"/>
              </a:ext>
            </a:extLst>
          </p:cNvPr>
          <p:cNvSpPr>
            <a:spLocks noGrp="1"/>
          </p:cNvSpPr>
          <p:nvPr>
            <p:ph type="dt" idx="10"/>
          </p:nvPr>
        </p:nvSpPr>
        <p:spPr/>
        <p:txBody>
          <a:bodyPr/>
          <a:lstStyle>
            <a:lvl1pPr>
              <a:defRPr/>
            </a:lvl1pPr>
          </a:lstStyle>
          <a:p>
            <a:r>
              <a:rPr lang="es-CO" altLang="es-CO"/>
              <a:t>10/03/20</a:t>
            </a:r>
          </a:p>
        </p:txBody>
      </p:sp>
      <p:sp>
        <p:nvSpPr>
          <p:cNvPr id="6" name="Marcador de número de diapositiva 5">
            <a:extLst>
              <a:ext uri="{FF2B5EF4-FFF2-40B4-BE49-F238E27FC236}">
                <a16:creationId xmlns:a16="http://schemas.microsoft.com/office/drawing/2014/main" id="{74915DCD-4AB5-430E-999C-0D8D818A2CA9}"/>
              </a:ext>
            </a:extLst>
          </p:cNvPr>
          <p:cNvSpPr>
            <a:spLocks noGrp="1"/>
          </p:cNvSpPr>
          <p:nvPr>
            <p:ph type="sldNum" idx="11"/>
          </p:nvPr>
        </p:nvSpPr>
        <p:spPr/>
        <p:txBody>
          <a:bodyPr/>
          <a:lstStyle>
            <a:lvl1pPr>
              <a:defRPr/>
            </a:lvl1pPr>
          </a:lstStyle>
          <a:p>
            <a:fld id="{D4291847-F26F-4FCA-BCB4-E26030B7BF01}" type="slidenum">
              <a:rPr lang="es-CO" altLang="es-CO"/>
              <a:pPr/>
              <a:t>‹Nº›</a:t>
            </a:fld>
            <a:endParaRPr lang="es-CO" altLang="es-CO"/>
          </a:p>
        </p:txBody>
      </p:sp>
    </p:spTree>
    <p:extLst>
      <p:ext uri="{BB962C8B-B14F-4D97-AF65-F5344CB8AC3E}">
        <p14:creationId xmlns:p14="http://schemas.microsoft.com/office/powerpoint/2010/main" val="207830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21" Type="http://schemas.openxmlformats.org/officeDocument/2006/relationships/image" Target="../media/image9.png"/><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image" Target="../media/image8.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7.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5729675A-6CE8-446E-8A27-EF1C2F079207}"/>
              </a:ext>
            </a:extLst>
          </p:cNvPr>
          <p:cNvSpPr>
            <a:spLocks noGrp="1" noChangeArrowheads="1"/>
          </p:cNvSpPr>
          <p:nvPr>
            <p:ph type="title"/>
          </p:nvPr>
        </p:nvSpPr>
        <p:spPr bwMode="auto">
          <a:xfrm>
            <a:off x="1524000" y="1122363"/>
            <a:ext cx="9142413" cy="238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b" anchorCtr="0" compatLnSpc="1">
            <a:prstTxWarp prst="textNoShape">
              <a:avLst/>
            </a:prstTxWarp>
          </a:bodyPr>
          <a:lstStyle/>
          <a:p>
            <a:pPr lvl="0"/>
            <a:r>
              <a:rPr lang="en-GB" altLang="es-CO"/>
              <a:t>Pulse para editar el formato del texto de títuloHaga clic para modificar el estilo de título del patrón</a:t>
            </a:r>
          </a:p>
        </p:txBody>
      </p:sp>
      <p:sp>
        <p:nvSpPr>
          <p:cNvPr id="1026" name="Rectangle 2">
            <a:extLst>
              <a:ext uri="{FF2B5EF4-FFF2-40B4-BE49-F238E27FC236}">
                <a16:creationId xmlns:a16="http://schemas.microsoft.com/office/drawing/2014/main" id="{08026C82-92D3-49EF-9EC4-B39FCC3E3EBD}"/>
              </a:ext>
            </a:extLst>
          </p:cNvPr>
          <p:cNvSpPr>
            <a:spLocks noGrp="1" noChangeArrowheads="1"/>
          </p:cNvSpPr>
          <p:nvPr>
            <p:ph type="dt"/>
          </p:nvPr>
        </p:nvSpPr>
        <p:spPr bwMode="auto">
          <a:xfrm>
            <a:off x="8382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 pos="2171700" algn="l"/>
              </a:tabLst>
              <a:defRPr>
                <a:solidFill>
                  <a:srgbClr val="000000"/>
                </a:solidFill>
                <a:latin typeface="+mn-lt"/>
                <a:cs typeface="Lucida Sans Unicode" panose="020B0602030504020204" pitchFamily="34" charset="0"/>
              </a:defRPr>
            </a:lvl1pPr>
          </a:lstStyle>
          <a:p>
            <a:r>
              <a:rPr lang="es-CO" altLang="es-CO"/>
              <a:t>10/03/20</a:t>
            </a:r>
          </a:p>
        </p:txBody>
      </p:sp>
      <p:sp>
        <p:nvSpPr>
          <p:cNvPr id="1027" name="Text Box 3">
            <a:extLst>
              <a:ext uri="{FF2B5EF4-FFF2-40B4-BE49-F238E27FC236}">
                <a16:creationId xmlns:a16="http://schemas.microsoft.com/office/drawing/2014/main" id="{E01F3D36-AC5A-47DC-827F-E6F8008804DF}"/>
              </a:ext>
            </a:extLst>
          </p:cNvPr>
          <p:cNvSpPr txBox="1">
            <a:spLocks noChangeArrowheads="1"/>
          </p:cNvSpPr>
          <p:nvPr/>
        </p:nvSpPr>
        <p:spPr bwMode="auto">
          <a:xfrm>
            <a:off x="4038600" y="6356350"/>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1028" name="Rectangle 4">
            <a:extLst>
              <a:ext uri="{FF2B5EF4-FFF2-40B4-BE49-F238E27FC236}">
                <a16:creationId xmlns:a16="http://schemas.microsoft.com/office/drawing/2014/main" id="{B0BD35C9-5446-4684-8C17-10AD82CD673B}"/>
              </a:ext>
            </a:extLst>
          </p:cNvPr>
          <p:cNvSpPr>
            <a:spLocks noGrp="1" noChangeArrowheads="1"/>
          </p:cNvSpPr>
          <p:nvPr>
            <p:ph type="sldNum"/>
          </p:nvPr>
        </p:nvSpPr>
        <p:spPr bwMode="auto">
          <a:xfrm>
            <a:off x="86106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 pos="2171700" algn="l"/>
              </a:tabLst>
              <a:defRPr>
                <a:solidFill>
                  <a:srgbClr val="000000"/>
                </a:solidFill>
                <a:latin typeface="+mn-lt"/>
                <a:cs typeface="Lucida Sans Unicode" panose="020B0602030504020204" pitchFamily="34" charset="0"/>
              </a:defRPr>
            </a:lvl1pPr>
          </a:lstStyle>
          <a:p>
            <a:fld id="{C1FB30F6-46D1-4B76-8072-89514F8947C8}" type="slidenum">
              <a:rPr lang="es-CO" altLang="es-CO"/>
              <a:pPr/>
              <a:t>‹Nº›</a:t>
            </a:fld>
            <a:endParaRPr lang="es-CO" altLang="es-CO"/>
          </a:p>
        </p:txBody>
      </p:sp>
      <p:sp>
        <p:nvSpPr>
          <p:cNvPr id="1029" name="Rectangle 5">
            <a:extLst>
              <a:ext uri="{FF2B5EF4-FFF2-40B4-BE49-F238E27FC236}">
                <a16:creationId xmlns:a16="http://schemas.microsoft.com/office/drawing/2014/main" id="{A16D99B2-6A51-4AE1-9A04-581B0DB23CB4}"/>
              </a:ext>
            </a:extLst>
          </p:cNvPr>
          <p:cNvSpPr>
            <a:spLocks noGrp="1" noChangeArrowheads="1"/>
          </p:cNvSpPr>
          <p:nvPr>
            <p:ph type="body" idx="1"/>
          </p:nvPr>
        </p:nvSpPr>
        <p:spPr bwMode="auto">
          <a:xfrm>
            <a:off x="609600" y="1604963"/>
            <a:ext cx="109712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altLang="es-CO"/>
              <a:t>Pulse para editar los formatos del texto del esquema</a:t>
            </a:r>
          </a:p>
          <a:p>
            <a:pPr lvl="1"/>
            <a:r>
              <a:rPr lang="en-GB" altLang="es-CO"/>
              <a:t>Segundo nivel del esquema</a:t>
            </a:r>
          </a:p>
          <a:p>
            <a:pPr lvl="2"/>
            <a:r>
              <a:rPr lang="en-GB" altLang="es-CO"/>
              <a:t>Tercer nivel del esquema</a:t>
            </a:r>
          </a:p>
          <a:p>
            <a:pPr lvl="3"/>
            <a:r>
              <a:rPr lang="en-GB" altLang="es-CO"/>
              <a:t>Cuarto nivel del esquema</a:t>
            </a:r>
          </a:p>
          <a:p>
            <a:pPr lvl="4"/>
            <a:r>
              <a:rPr lang="en-GB" altLang="es-CO"/>
              <a:t>Quinto nivel del esquema</a:t>
            </a:r>
          </a:p>
          <a:p>
            <a:pPr lvl="4"/>
            <a:r>
              <a:rPr lang="en-GB" altLang="es-CO"/>
              <a:t>Sexto nivel del esquema</a:t>
            </a:r>
          </a:p>
          <a:p>
            <a:pPr lvl="4"/>
            <a:r>
              <a:rPr lang="en-GB" altLang="es-CO"/>
              <a:t>Séptimo nivel del esquema</a:t>
            </a:r>
          </a:p>
          <a:p>
            <a:pPr lvl="4"/>
            <a:r>
              <a:rPr lang="en-GB" altLang="es-CO"/>
              <a:t>Octavo nivel del esquema</a:t>
            </a:r>
          </a:p>
          <a:p>
            <a:pPr lvl="4"/>
            <a:r>
              <a:rPr lang="en-GB" altLang="es-CO"/>
              <a:t>Noveno nivel del esquema</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hf sldNum="0" hdr="0" ftr="0"/>
  <p:txStyles>
    <p:titleStyle>
      <a:lvl1pPr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1430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16002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0574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25146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29718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34290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3886200" indent="-228600" algn="l" defTabSz="449263" rtl="0" eaLnBrk="1" fontAlgn="base" hangingPunct="1">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p:titleStyle>
    <p:bodyStyle>
      <a:lvl1pPr marL="342900" indent="-342900" algn="l" defTabSz="449263" rtl="0" eaLnBrk="1" fontAlgn="base" hangingPunct="1">
        <a:lnSpc>
          <a:spcPct val="92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eaLnBrk="1" fontAlgn="base" hangingPunct="1">
        <a:lnSpc>
          <a:spcPct val="92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49263" rtl="0" eaLnBrk="1" fontAlgn="base" hangingPunct="1">
        <a:lnSpc>
          <a:spcPct val="92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eaLnBrk="1" fontAlgn="base" hangingPunct="1">
        <a:lnSpc>
          <a:spcPct val="92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eaLnBrk="1" fontAlgn="base" hangingPunct="1">
        <a:lnSpc>
          <a:spcPct val="92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s-CO" altLang="es-CO"/>
              <a:t>10/03/20</a:t>
            </a: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1581426430"/>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hf sldNum="0" hdr="0" ft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s-CO" altLang="es-CO"/>
              <a:t>10/03/20</a:t>
            </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FB30F6-46D1-4B76-8072-89514F8947C8}" type="slidenum">
              <a:rPr lang="es-CO" altLang="es-CO" smtClean="0"/>
              <a:pPr/>
              <a:t>‹Nº›</a:t>
            </a:fld>
            <a:endParaRPr lang="es-CO" altLang="es-CO"/>
          </a:p>
        </p:txBody>
      </p:sp>
    </p:spTree>
    <p:extLst>
      <p:ext uri="{BB962C8B-B14F-4D97-AF65-F5344CB8AC3E}">
        <p14:creationId xmlns:p14="http://schemas.microsoft.com/office/powerpoint/2010/main" val="1625906368"/>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p:hf sldNum="0"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Resultado de imagen para informatica">
            <a:extLst>
              <a:ext uri="{FF2B5EF4-FFF2-40B4-BE49-F238E27FC236}">
                <a16:creationId xmlns:a16="http://schemas.microsoft.com/office/drawing/2014/main" id="{830A395D-DBA5-4EF9-A070-5E7BB9E3E9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097" name="Oval 1">
            <a:extLst>
              <a:ext uri="{FF2B5EF4-FFF2-40B4-BE49-F238E27FC236}">
                <a16:creationId xmlns:a16="http://schemas.microsoft.com/office/drawing/2014/main" id="{D44E1EA6-802F-4536-8212-4A4E97131577}"/>
              </a:ext>
            </a:extLst>
          </p:cNvPr>
          <p:cNvSpPr>
            <a:spLocks noChangeArrowheads="1"/>
          </p:cNvSpPr>
          <p:nvPr/>
        </p:nvSpPr>
        <p:spPr bwMode="auto">
          <a:xfrm>
            <a:off x="5089525" y="2801938"/>
            <a:ext cx="2636838" cy="1643062"/>
          </a:xfrm>
          <a:prstGeom prst="ellipse">
            <a:avLst/>
          </a:prstGeom>
          <a:solidFill>
            <a:srgbClr val="FF66CC"/>
          </a:solidFill>
          <a:ln w="12600" cap="flat">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Microsoft azure</a:t>
            </a:r>
          </a:p>
        </p:txBody>
      </p:sp>
      <p:cxnSp>
        <p:nvCxnSpPr>
          <p:cNvPr id="4098" name="AutoShape 2">
            <a:extLst>
              <a:ext uri="{FF2B5EF4-FFF2-40B4-BE49-F238E27FC236}">
                <a16:creationId xmlns:a16="http://schemas.microsoft.com/office/drawing/2014/main" id="{D434FDE3-69AE-4B5C-862A-BBE3EBE58A28}"/>
              </a:ext>
            </a:extLst>
          </p:cNvPr>
          <p:cNvCxnSpPr>
            <a:cxnSpLocks noChangeShapeType="1"/>
            <a:endCxn id="4099" idx="2"/>
          </p:cNvCxnSpPr>
          <p:nvPr/>
        </p:nvCxnSpPr>
        <p:spPr bwMode="auto">
          <a:xfrm rot="5400000" flipH="1" flipV="1">
            <a:off x="6088857" y="2451894"/>
            <a:ext cx="671512" cy="31750"/>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9" name="Rectangle 3">
            <a:extLst>
              <a:ext uri="{FF2B5EF4-FFF2-40B4-BE49-F238E27FC236}">
                <a16:creationId xmlns:a16="http://schemas.microsoft.com/office/drawing/2014/main" id="{7FC11B84-6C1E-467A-8825-11A79D51A0F8}"/>
              </a:ext>
            </a:extLst>
          </p:cNvPr>
          <p:cNvSpPr>
            <a:spLocks noChangeArrowheads="1"/>
          </p:cNvSpPr>
          <p:nvPr/>
        </p:nvSpPr>
        <p:spPr bwMode="auto">
          <a:xfrm>
            <a:off x="5453063" y="1497013"/>
            <a:ext cx="1974850" cy="635000"/>
          </a:xfrm>
          <a:prstGeom prst="rect">
            <a:avLst/>
          </a:prstGeom>
          <a:solidFill>
            <a:srgbClr val="FF66CC"/>
          </a:solidFill>
          <a:ln w="12600" cap="flat">
            <a:solidFill>
              <a:srgbClr val="FF66CC"/>
            </a:solidFill>
            <a:miter lim="800000"/>
            <a:headEnd/>
            <a:tailEnd/>
          </a:ln>
          <a:effectLst>
            <a:glow rad="101600">
              <a:schemeClr val="accent2">
                <a:satMod val="175000"/>
                <a:alpha val="40000"/>
              </a:schemeClr>
            </a:glow>
            <a:outerShdw dist="35921" dir="2700000" algn="ctr" rotWithShape="0">
              <a:srgbClr val="808080"/>
            </a:outerShdw>
          </a:effec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multimedia</a:t>
            </a:r>
          </a:p>
        </p:txBody>
      </p:sp>
      <p:cxnSp>
        <p:nvCxnSpPr>
          <p:cNvPr id="4100" name="AutoShape 4">
            <a:extLst>
              <a:ext uri="{FF2B5EF4-FFF2-40B4-BE49-F238E27FC236}">
                <a16:creationId xmlns:a16="http://schemas.microsoft.com/office/drawing/2014/main" id="{8EBBAB57-51E3-401A-AE04-1D1C020A5622}"/>
              </a:ext>
            </a:extLst>
          </p:cNvPr>
          <p:cNvCxnSpPr>
            <a:cxnSpLocks noChangeShapeType="1"/>
            <a:endCxn id="4102" idx="4"/>
          </p:cNvCxnSpPr>
          <p:nvPr/>
        </p:nvCxnSpPr>
        <p:spPr bwMode="auto">
          <a:xfrm rot="5400000" flipH="1" flipV="1">
            <a:off x="6893322" y="925116"/>
            <a:ext cx="623888" cy="523082"/>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01" name="AutoShape 5">
            <a:extLst>
              <a:ext uri="{FF2B5EF4-FFF2-40B4-BE49-F238E27FC236}">
                <a16:creationId xmlns:a16="http://schemas.microsoft.com/office/drawing/2014/main" id="{607A6AC8-B1D8-4222-91C8-D3022F380337}"/>
              </a:ext>
            </a:extLst>
          </p:cNvPr>
          <p:cNvCxnSpPr>
            <a:cxnSpLocks noChangeShapeType="1"/>
          </p:cNvCxnSpPr>
          <p:nvPr/>
        </p:nvCxnSpPr>
        <p:spPr bwMode="auto">
          <a:xfrm rot="16200000" flipV="1">
            <a:off x="5372893" y="932657"/>
            <a:ext cx="665163" cy="546100"/>
          </a:xfrm>
          <a:prstGeom prst="bentConnector3">
            <a:avLst>
              <a:gd name="adj1" fmla="val 49972"/>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02" name="Oval 6">
            <a:extLst>
              <a:ext uri="{FF2B5EF4-FFF2-40B4-BE49-F238E27FC236}">
                <a16:creationId xmlns:a16="http://schemas.microsoft.com/office/drawing/2014/main" id="{AF2543A4-D884-4451-85A4-F76C9D3A39AC}"/>
              </a:ext>
            </a:extLst>
          </p:cNvPr>
          <p:cNvSpPr>
            <a:spLocks noChangeArrowheads="1"/>
          </p:cNvSpPr>
          <p:nvPr/>
        </p:nvSpPr>
        <p:spPr bwMode="auto">
          <a:xfrm>
            <a:off x="6638925" y="66675"/>
            <a:ext cx="1655763" cy="808038"/>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Live and on media</a:t>
            </a:r>
          </a:p>
        </p:txBody>
      </p:sp>
      <p:sp>
        <p:nvSpPr>
          <p:cNvPr id="4103" name="Oval 7">
            <a:extLst>
              <a:ext uri="{FF2B5EF4-FFF2-40B4-BE49-F238E27FC236}">
                <a16:creationId xmlns:a16="http://schemas.microsoft.com/office/drawing/2014/main" id="{5B8C5F03-CFA0-47DF-8D8E-1023962F547D}"/>
              </a:ext>
            </a:extLst>
          </p:cNvPr>
          <p:cNvSpPr>
            <a:spLocks noChangeArrowheads="1"/>
          </p:cNvSpPr>
          <p:nvPr/>
        </p:nvSpPr>
        <p:spPr bwMode="auto">
          <a:xfrm>
            <a:off x="4711700" y="66675"/>
            <a:ext cx="1444625" cy="808038"/>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lIns="90000" tIns="45000" rIns="90000" bIns="45000" anchor="ctr"/>
          <a:lstStyle>
            <a:lvl1pPr>
              <a:tabLst>
                <a:tab pos="723900" algn="l"/>
              </a:tabLst>
              <a:defRPr>
                <a:solidFill>
                  <a:srgbClr val="000000"/>
                </a:solidFill>
                <a:latin typeface="Arial" panose="020B0604020202020204" pitchFamily="34" charset="0"/>
                <a:ea typeface="Microsoft YaHei" panose="020B0503020204020204" pitchFamily="34" charset="-122"/>
              </a:defRPr>
            </a:lvl1pPr>
            <a:lvl2pPr>
              <a:tabLst>
                <a:tab pos="723900" algn="l"/>
              </a:tabLst>
              <a:defRPr>
                <a:solidFill>
                  <a:srgbClr val="000000"/>
                </a:solidFill>
                <a:latin typeface="Arial" panose="020B0604020202020204" pitchFamily="34" charset="0"/>
                <a:ea typeface="Microsoft YaHei" panose="020B0503020204020204" pitchFamily="34" charset="-122"/>
              </a:defRPr>
            </a:lvl2pPr>
            <a:lvl3pPr>
              <a:tabLst>
                <a:tab pos="723900" algn="l"/>
              </a:tabLst>
              <a:defRPr>
                <a:solidFill>
                  <a:srgbClr val="000000"/>
                </a:solidFill>
                <a:latin typeface="Arial" panose="020B0604020202020204" pitchFamily="34" charset="0"/>
                <a:ea typeface="Microsoft YaHei" panose="020B0503020204020204" pitchFamily="34" charset="-122"/>
              </a:defRPr>
            </a:lvl3pPr>
            <a:lvl4pPr>
              <a:tabLst>
                <a:tab pos="723900" algn="l"/>
              </a:tabLst>
              <a:defRPr>
                <a:solidFill>
                  <a:srgbClr val="000000"/>
                </a:solidFill>
                <a:latin typeface="Arial" panose="020B0604020202020204" pitchFamily="34" charset="0"/>
                <a:ea typeface="Microsoft YaHei" panose="020B0503020204020204" pitchFamily="34" charset="-122"/>
              </a:defRPr>
            </a:lvl4pPr>
            <a:lvl5pPr>
              <a:tabLst>
                <a:tab pos="723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Media services</a:t>
            </a:r>
          </a:p>
        </p:txBody>
      </p:sp>
      <p:sp>
        <p:nvSpPr>
          <p:cNvPr id="4104" name="Rectangle 8">
            <a:extLst>
              <a:ext uri="{FF2B5EF4-FFF2-40B4-BE49-F238E27FC236}">
                <a16:creationId xmlns:a16="http://schemas.microsoft.com/office/drawing/2014/main" id="{B2BAF75A-7402-4A12-BAD9-723B485B6490}"/>
              </a:ext>
            </a:extLst>
          </p:cNvPr>
          <p:cNvSpPr>
            <a:spLocks noChangeArrowheads="1"/>
          </p:cNvSpPr>
          <p:nvPr/>
        </p:nvSpPr>
        <p:spPr bwMode="auto">
          <a:xfrm>
            <a:off x="8296275" y="3676650"/>
            <a:ext cx="2073275" cy="569913"/>
          </a:xfrm>
          <a:prstGeom prst="rect">
            <a:avLst/>
          </a:prstGeom>
          <a:solidFill>
            <a:srgbClr val="FF66CC"/>
          </a:solidFill>
          <a:ln w="12600" cap="flat">
            <a:solidFill>
              <a:srgbClr val="FF66CC"/>
            </a:solidFill>
            <a:miter lim="800000"/>
            <a:headEnd/>
            <a:tailEnd/>
          </a:ln>
          <a:effectLst>
            <a:glow rad="101600">
              <a:schemeClr val="accent2">
                <a:satMod val="175000"/>
                <a:alpha val="40000"/>
              </a:schemeClr>
            </a:glow>
            <a:outerShdw dist="35921" dir="2700000" algn="ctr" rotWithShape="0">
              <a:srgbClr val="808080"/>
            </a:outerShdw>
          </a:effec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seguridad</a:t>
            </a:r>
          </a:p>
        </p:txBody>
      </p:sp>
      <p:sp>
        <p:nvSpPr>
          <p:cNvPr id="4105" name="Rectangle 9">
            <a:extLst>
              <a:ext uri="{FF2B5EF4-FFF2-40B4-BE49-F238E27FC236}">
                <a16:creationId xmlns:a16="http://schemas.microsoft.com/office/drawing/2014/main" id="{127E0328-9E56-4A21-8B42-A7A2469C344D}"/>
              </a:ext>
            </a:extLst>
          </p:cNvPr>
          <p:cNvSpPr>
            <a:spLocks noChangeArrowheads="1"/>
          </p:cNvSpPr>
          <p:nvPr/>
        </p:nvSpPr>
        <p:spPr bwMode="auto">
          <a:xfrm>
            <a:off x="7945438" y="2459038"/>
            <a:ext cx="2073275" cy="569912"/>
          </a:xfrm>
          <a:prstGeom prst="rect">
            <a:avLst/>
          </a:prstGeom>
          <a:solidFill>
            <a:srgbClr val="FF66CC"/>
          </a:solidFill>
          <a:ln w="12600" cap="flat">
            <a:solidFill>
              <a:srgbClr val="FF66CC"/>
            </a:solidFill>
            <a:miter lim="800000"/>
            <a:headEnd/>
            <a:tailEnd/>
          </a:ln>
          <a:effectLst>
            <a:glow rad="101600">
              <a:schemeClr val="accent2">
                <a:satMod val="175000"/>
                <a:alpha val="40000"/>
              </a:schemeClr>
            </a:glow>
            <a:outerShdw dist="35921" dir="2700000" algn="ctr" rotWithShape="0">
              <a:srgbClr val="808080"/>
            </a:outerShdw>
          </a:effec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dirty="0">
                <a:solidFill>
                  <a:schemeClr val="tx1"/>
                </a:solidFill>
                <a:latin typeface="Calibri" panose="020F0502020204030204" pitchFamily="34" charset="0"/>
              </a:rPr>
              <a:t>IA - machine learning</a:t>
            </a:r>
          </a:p>
        </p:txBody>
      </p:sp>
      <p:sp>
        <p:nvSpPr>
          <p:cNvPr id="4106" name="Rectangle 10">
            <a:extLst>
              <a:ext uri="{FF2B5EF4-FFF2-40B4-BE49-F238E27FC236}">
                <a16:creationId xmlns:a16="http://schemas.microsoft.com/office/drawing/2014/main" id="{09A9222D-7588-49CA-9C28-80174BE97DA2}"/>
              </a:ext>
            </a:extLst>
          </p:cNvPr>
          <p:cNvSpPr>
            <a:spLocks noChangeArrowheads="1"/>
          </p:cNvSpPr>
          <p:nvPr/>
        </p:nvSpPr>
        <p:spPr bwMode="auto">
          <a:xfrm>
            <a:off x="2746375" y="4876800"/>
            <a:ext cx="2073275" cy="719138"/>
          </a:xfrm>
          <a:prstGeom prst="rect">
            <a:avLst/>
          </a:prstGeom>
          <a:solidFill>
            <a:srgbClr val="FF66CC"/>
          </a:solidFill>
          <a:ln w="12600" cap="flat">
            <a:solidFill>
              <a:srgbClr val="FF66CC"/>
            </a:solidFill>
            <a:miter lim="800000"/>
            <a:headEnd/>
            <a:tailEnd/>
          </a:ln>
          <a:effectLst>
            <a:glow rad="101600">
              <a:schemeClr val="accent2">
                <a:satMod val="175000"/>
                <a:alpha val="40000"/>
              </a:schemeClr>
            </a:glow>
            <a:outerShdw dist="35921" dir="2700000" algn="ctr" rotWithShape="0">
              <a:srgbClr val="808080"/>
            </a:outerShdw>
          </a:effec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Herramientas de desarrollador</a:t>
            </a:r>
          </a:p>
        </p:txBody>
      </p:sp>
      <p:sp>
        <p:nvSpPr>
          <p:cNvPr id="4107" name="Rectangle 11">
            <a:extLst>
              <a:ext uri="{FF2B5EF4-FFF2-40B4-BE49-F238E27FC236}">
                <a16:creationId xmlns:a16="http://schemas.microsoft.com/office/drawing/2014/main" id="{867DB44A-0197-423A-82EF-241E666E746F}"/>
              </a:ext>
            </a:extLst>
          </p:cNvPr>
          <p:cNvSpPr>
            <a:spLocks noChangeArrowheads="1"/>
          </p:cNvSpPr>
          <p:nvPr/>
        </p:nvSpPr>
        <p:spPr bwMode="auto">
          <a:xfrm>
            <a:off x="2408238" y="3676650"/>
            <a:ext cx="2073275" cy="569913"/>
          </a:xfrm>
          <a:prstGeom prst="rect">
            <a:avLst/>
          </a:prstGeom>
          <a:solidFill>
            <a:srgbClr val="FF66CC"/>
          </a:solidFill>
          <a:ln w="12600" cap="flat">
            <a:solidFill>
              <a:srgbClr val="FF66CC"/>
            </a:solidFill>
            <a:miter lim="800000"/>
            <a:headEnd/>
            <a:tailEnd/>
          </a:ln>
          <a:effectLst>
            <a:glow rad="101600">
              <a:schemeClr val="accent2">
                <a:satMod val="175000"/>
                <a:alpha val="40000"/>
              </a:schemeClr>
            </a:glow>
            <a:outerShdw dist="35921" dir="2700000" algn="ctr" rotWithShape="0">
              <a:srgbClr val="808080"/>
            </a:outerShdw>
          </a:effec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web</a:t>
            </a:r>
          </a:p>
        </p:txBody>
      </p:sp>
      <p:sp>
        <p:nvSpPr>
          <p:cNvPr id="4108" name="Rectangle 12">
            <a:extLst>
              <a:ext uri="{FF2B5EF4-FFF2-40B4-BE49-F238E27FC236}">
                <a16:creationId xmlns:a16="http://schemas.microsoft.com/office/drawing/2014/main" id="{71DB547F-91B8-466F-ACCC-BA0509B695C1}"/>
              </a:ext>
            </a:extLst>
          </p:cNvPr>
          <p:cNvSpPr>
            <a:spLocks noChangeArrowheads="1"/>
          </p:cNvSpPr>
          <p:nvPr/>
        </p:nvSpPr>
        <p:spPr bwMode="auto">
          <a:xfrm>
            <a:off x="2640012" y="2419455"/>
            <a:ext cx="2073275" cy="569912"/>
          </a:xfrm>
          <a:prstGeom prst="rect">
            <a:avLst/>
          </a:prstGeom>
          <a:solidFill>
            <a:srgbClr val="FF66CC"/>
          </a:solidFill>
          <a:ln w="12600" cap="flat">
            <a:solidFill>
              <a:srgbClr val="FF66CC"/>
            </a:solidFill>
            <a:miter lim="800000"/>
            <a:headEnd/>
            <a:tailEnd/>
          </a:ln>
          <a:effectLst>
            <a:glow rad="101600">
              <a:schemeClr val="accent2">
                <a:satMod val="175000"/>
                <a:alpha val="40000"/>
              </a:schemeClr>
            </a:glow>
            <a:outerShdw dist="35921" dir="2700000" algn="ctr" rotWithShape="0">
              <a:srgbClr val="808080"/>
            </a:outerShdw>
          </a:effec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Bases de datos</a:t>
            </a:r>
          </a:p>
        </p:txBody>
      </p:sp>
      <p:sp>
        <p:nvSpPr>
          <p:cNvPr id="4109" name="Rectangle 13">
            <a:extLst>
              <a:ext uri="{FF2B5EF4-FFF2-40B4-BE49-F238E27FC236}">
                <a16:creationId xmlns:a16="http://schemas.microsoft.com/office/drawing/2014/main" id="{2599FBFB-A61C-4240-AC83-1002130735D3}"/>
              </a:ext>
            </a:extLst>
          </p:cNvPr>
          <p:cNvSpPr>
            <a:spLocks noChangeArrowheads="1"/>
          </p:cNvSpPr>
          <p:nvPr/>
        </p:nvSpPr>
        <p:spPr bwMode="auto">
          <a:xfrm>
            <a:off x="7945438" y="4870450"/>
            <a:ext cx="2073275" cy="536575"/>
          </a:xfrm>
          <a:prstGeom prst="rect">
            <a:avLst/>
          </a:prstGeom>
          <a:solidFill>
            <a:srgbClr val="FF66CC"/>
          </a:solidFill>
          <a:ln w="12600" cap="flat">
            <a:solidFill>
              <a:srgbClr val="FF66CC"/>
            </a:solidFill>
            <a:miter lim="800000"/>
            <a:headEnd/>
            <a:tailEnd/>
          </a:ln>
          <a:effectLst>
            <a:glow rad="101600">
              <a:schemeClr val="accent2">
                <a:satMod val="175000"/>
                <a:alpha val="40000"/>
              </a:schemeClr>
            </a:glow>
            <a:outerShdw dist="35921" dir="2700000" algn="ctr" rotWithShape="0">
              <a:srgbClr val="808080"/>
            </a:outerShdw>
          </a:effec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almacenamiento</a:t>
            </a:r>
          </a:p>
        </p:txBody>
      </p:sp>
      <p:cxnSp>
        <p:nvCxnSpPr>
          <p:cNvPr id="4110" name="AutoShape 14">
            <a:extLst>
              <a:ext uri="{FF2B5EF4-FFF2-40B4-BE49-F238E27FC236}">
                <a16:creationId xmlns:a16="http://schemas.microsoft.com/office/drawing/2014/main" id="{69C6F3FB-A538-4351-85C3-52D8CFFF0F30}"/>
              </a:ext>
            </a:extLst>
          </p:cNvPr>
          <p:cNvCxnSpPr>
            <a:cxnSpLocks noChangeShapeType="1"/>
          </p:cNvCxnSpPr>
          <p:nvPr/>
        </p:nvCxnSpPr>
        <p:spPr bwMode="auto">
          <a:xfrm flipV="1">
            <a:off x="7340600" y="2741613"/>
            <a:ext cx="604838" cy="301625"/>
          </a:xfrm>
          <a:prstGeom prst="bentConnector3">
            <a:avLst>
              <a:gd name="adj1" fmla="val 50028"/>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1" name="AutoShape 15">
            <a:extLst>
              <a:ext uri="{FF2B5EF4-FFF2-40B4-BE49-F238E27FC236}">
                <a16:creationId xmlns:a16="http://schemas.microsoft.com/office/drawing/2014/main" id="{9E1C25AC-4012-4F48-BF6A-4A883E605C0C}"/>
              </a:ext>
            </a:extLst>
          </p:cNvPr>
          <p:cNvCxnSpPr>
            <a:cxnSpLocks noChangeShapeType="1"/>
          </p:cNvCxnSpPr>
          <p:nvPr/>
        </p:nvCxnSpPr>
        <p:spPr bwMode="auto">
          <a:xfrm>
            <a:off x="7726363" y="3622675"/>
            <a:ext cx="569912" cy="339725"/>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2" name="AutoShape 16">
            <a:extLst>
              <a:ext uri="{FF2B5EF4-FFF2-40B4-BE49-F238E27FC236}">
                <a16:creationId xmlns:a16="http://schemas.microsoft.com/office/drawing/2014/main" id="{5F69C979-A45A-4776-BAA8-ADD124E1F886}"/>
              </a:ext>
            </a:extLst>
          </p:cNvPr>
          <p:cNvCxnSpPr>
            <a:cxnSpLocks noChangeShapeType="1"/>
            <a:stCxn id="4097" idx="5"/>
            <a:endCxn id="4109" idx="0"/>
          </p:cNvCxnSpPr>
          <p:nvPr/>
        </p:nvCxnSpPr>
        <p:spPr bwMode="auto">
          <a:xfrm rot="16200000" flipH="1">
            <a:off x="7828106" y="3716479"/>
            <a:ext cx="666071" cy="1641869"/>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3" name="AutoShape 17">
            <a:extLst>
              <a:ext uri="{FF2B5EF4-FFF2-40B4-BE49-F238E27FC236}">
                <a16:creationId xmlns:a16="http://schemas.microsoft.com/office/drawing/2014/main" id="{50A36D74-F25B-4A41-934D-9DDBBC659F74}"/>
              </a:ext>
            </a:extLst>
          </p:cNvPr>
          <p:cNvCxnSpPr>
            <a:cxnSpLocks noChangeShapeType="1"/>
            <a:stCxn id="4097" idx="3"/>
            <a:endCxn id="4106" idx="0"/>
          </p:cNvCxnSpPr>
          <p:nvPr/>
        </p:nvCxnSpPr>
        <p:spPr bwMode="auto">
          <a:xfrm rot="5400000">
            <a:off x="4293137" y="3694255"/>
            <a:ext cx="672421" cy="1692668"/>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4" name="AutoShape 18">
            <a:extLst>
              <a:ext uri="{FF2B5EF4-FFF2-40B4-BE49-F238E27FC236}">
                <a16:creationId xmlns:a16="http://schemas.microsoft.com/office/drawing/2014/main" id="{26428627-8F55-4BFC-BA42-5BC83ABF7164}"/>
              </a:ext>
            </a:extLst>
          </p:cNvPr>
          <p:cNvCxnSpPr>
            <a:cxnSpLocks noChangeShapeType="1"/>
          </p:cNvCxnSpPr>
          <p:nvPr/>
        </p:nvCxnSpPr>
        <p:spPr bwMode="auto">
          <a:xfrm flipH="1">
            <a:off x="4481513" y="3622675"/>
            <a:ext cx="609600" cy="339725"/>
          </a:xfrm>
          <a:prstGeom prst="bentConnector3">
            <a:avLst>
              <a:gd name="adj1" fmla="val 49968"/>
            </a:avLst>
          </a:prstGeom>
          <a:noFill/>
          <a:ln w="6480" cap="flat">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5" name="AutoShape 19">
            <a:extLst>
              <a:ext uri="{FF2B5EF4-FFF2-40B4-BE49-F238E27FC236}">
                <a16:creationId xmlns:a16="http://schemas.microsoft.com/office/drawing/2014/main" id="{A2B86DD4-8BE2-47DC-9C50-33B8203C58B2}"/>
              </a:ext>
            </a:extLst>
          </p:cNvPr>
          <p:cNvCxnSpPr>
            <a:cxnSpLocks noChangeShapeType="1"/>
            <a:endCxn id="4108" idx="3"/>
          </p:cNvCxnSpPr>
          <p:nvPr/>
        </p:nvCxnSpPr>
        <p:spPr bwMode="auto">
          <a:xfrm rot="10800000">
            <a:off x="4713287" y="2704411"/>
            <a:ext cx="763588" cy="338828"/>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6" name="AutoShape 20">
            <a:extLst>
              <a:ext uri="{FF2B5EF4-FFF2-40B4-BE49-F238E27FC236}">
                <a16:creationId xmlns:a16="http://schemas.microsoft.com/office/drawing/2014/main" id="{F00E2DB5-7F8B-481C-9E2D-82898257E7B6}"/>
              </a:ext>
            </a:extLst>
          </p:cNvPr>
          <p:cNvCxnSpPr>
            <a:cxnSpLocks noChangeShapeType="1"/>
            <a:stCxn id="4108" idx="0"/>
          </p:cNvCxnSpPr>
          <p:nvPr/>
        </p:nvCxnSpPr>
        <p:spPr bwMode="auto">
          <a:xfrm rot="16200000" flipV="1">
            <a:off x="2759023" y="1501828"/>
            <a:ext cx="1378055" cy="457200"/>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7" name="AutoShape 21">
            <a:extLst>
              <a:ext uri="{FF2B5EF4-FFF2-40B4-BE49-F238E27FC236}">
                <a16:creationId xmlns:a16="http://schemas.microsoft.com/office/drawing/2014/main" id="{0DF9EFD5-04FC-479E-B74D-34D5C634EDE0}"/>
              </a:ext>
            </a:extLst>
          </p:cNvPr>
          <p:cNvCxnSpPr>
            <a:cxnSpLocks noChangeShapeType="1"/>
            <a:stCxn id="4108" idx="0"/>
            <a:endCxn id="4119" idx="4"/>
          </p:cNvCxnSpPr>
          <p:nvPr/>
        </p:nvCxnSpPr>
        <p:spPr bwMode="auto">
          <a:xfrm rot="16200000" flipV="1">
            <a:off x="2176014" y="918818"/>
            <a:ext cx="738292" cy="2262981"/>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18" name="Oval 22">
            <a:extLst>
              <a:ext uri="{FF2B5EF4-FFF2-40B4-BE49-F238E27FC236}">
                <a16:creationId xmlns:a16="http://schemas.microsoft.com/office/drawing/2014/main" id="{C876DB01-2B0E-4A8A-85A2-1B5600C51EDF}"/>
              </a:ext>
            </a:extLst>
          </p:cNvPr>
          <p:cNvSpPr>
            <a:spLocks noChangeArrowheads="1"/>
          </p:cNvSpPr>
          <p:nvPr/>
        </p:nvSpPr>
        <p:spPr bwMode="auto">
          <a:xfrm>
            <a:off x="2592388" y="277813"/>
            <a:ext cx="1725612" cy="765175"/>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Table storage</a:t>
            </a:r>
          </a:p>
        </p:txBody>
      </p:sp>
      <p:sp>
        <p:nvSpPr>
          <p:cNvPr id="4119" name="Oval 23">
            <a:extLst>
              <a:ext uri="{FF2B5EF4-FFF2-40B4-BE49-F238E27FC236}">
                <a16:creationId xmlns:a16="http://schemas.microsoft.com/office/drawing/2014/main" id="{22EC8C2D-D913-48EA-9091-7E74ED60066E}"/>
              </a:ext>
            </a:extLst>
          </p:cNvPr>
          <p:cNvSpPr>
            <a:spLocks noChangeArrowheads="1"/>
          </p:cNvSpPr>
          <p:nvPr/>
        </p:nvSpPr>
        <p:spPr bwMode="auto">
          <a:xfrm>
            <a:off x="269875" y="588963"/>
            <a:ext cx="2287588" cy="1092200"/>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lIns="90000" tIns="45000" rIns="90000" bIns="45000" anchor="ctr"/>
          <a:lstStyle>
            <a:lvl1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Azure database for mysql</a:t>
            </a:r>
          </a:p>
        </p:txBody>
      </p:sp>
      <p:sp>
        <p:nvSpPr>
          <p:cNvPr id="4120" name="Oval 24">
            <a:extLst>
              <a:ext uri="{FF2B5EF4-FFF2-40B4-BE49-F238E27FC236}">
                <a16:creationId xmlns:a16="http://schemas.microsoft.com/office/drawing/2014/main" id="{4AE68AB8-A6AF-43D7-8D98-7D5CE9EB263C}"/>
              </a:ext>
            </a:extLst>
          </p:cNvPr>
          <p:cNvSpPr>
            <a:spLocks noChangeArrowheads="1"/>
          </p:cNvSpPr>
          <p:nvPr/>
        </p:nvSpPr>
        <p:spPr bwMode="auto">
          <a:xfrm>
            <a:off x="36070" y="2459038"/>
            <a:ext cx="2162175" cy="765175"/>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Aplicaciones web</a:t>
            </a:r>
          </a:p>
        </p:txBody>
      </p:sp>
      <p:sp>
        <p:nvSpPr>
          <p:cNvPr id="4121" name="Oval 25">
            <a:extLst>
              <a:ext uri="{FF2B5EF4-FFF2-40B4-BE49-F238E27FC236}">
                <a16:creationId xmlns:a16="http://schemas.microsoft.com/office/drawing/2014/main" id="{3D4DBA75-8366-4301-8F18-11B066CA45D1}"/>
              </a:ext>
            </a:extLst>
          </p:cNvPr>
          <p:cNvSpPr>
            <a:spLocks noChangeArrowheads="1"/>
          </p:cNvSpPr>
          <p:nvPr/>
        </p:nvSpPr>
        <p:spPr bwMode="auto">
          <a:xfrm>
            <a:off x="-34925" y="3922713"/>
            <a:ext cx="2235200" cy="1087437"/>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lIns="90000" tIns="45000" rIns="90000" bIns="45000" anchor="ctr"/>
          <a:lstStyle>
            <a:lvl1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Content delivery network</a:t>
            </a:r>
          </a:p>
        </p:txBody>
      </p:sp>
      <p:sp>
        <p:nvSpPr>
          <p:cNvPr id="4122" name="Oval 26">
            <a:extLst>
              <a:ext uri="{FF2B5EF4-FFF2-40B4-BE49-F238E27FC236}">
                <a16:creationId xmlns:a16="http://schemas.microsoft.com/office/drawing/2014/main" id="{BC5AB5F4-BD5D-4C1B-88DF-3C689BAFA07F}"/>
              </a:ext>
            </a:extLst>
          </p:cNvPr>
          <p:cNvSpPr>
            <a:spLocks noChangeArrowheads="1"/>
          </p:cNvSpPr>
          <p:nvPr/>
        </p:nvSpPr>
        <p:spPr bwMode="auto">
          <a:xfrm>
            <a:off x="508000" y="5138738"/>
            <a:ext cx="1508125" cy="765175"/>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wrap="none" anchor="ctr"/>
          <a:lstStyle/>
          <a:p>
            <a:pPr algn="ctr"/>
            <a:endParaRPr lang="es-CO"/>
          </a:p>
        </p:txBody>
      </p:sp>
      <p:sp>
        <p:nvSpPr>
          <p:cNvPr id="4123" name="Oval 27">
            <a:extLst>
              <a:ext uri="{FF2B5EF4-FFF2-40B4-BE49-F238E27FC236}">
                <a16:creationId xmlns:a16="http://schemas.microsoft.com/office/drawing/2014/main" id="{A3A5C9BE-6C44-4670-96C1-1BC5A48ED81E}"/>
              </a:ext>
            </a:extLst>
          </p:cNvPr>
          <p:cNvSpPr>
            <a:spLocks noChangeArrowheads="1"/>
          </p:cNvSpPr>
          <p:nvPr/>
        </p:nvSpPr>
        <p:spPr bwMode="auto">
          <a:xfrm>
            <a:off x="2127250" y="5895975"/>
            <a:ext cx="1627188" cy="765175"/>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wrap="none" anchor="ctr"/>
          <a:lstStyle/>
          <a:p>
            <a:pPr algn="ctr"/>
            <a:endParaRPr lang="es-CO"/>
          </a:p>
        </p:txBody>
      </p:sp>
      <p:sp>
        <p:nvSpPr>
          <p:cNvPr id="4124" name="Oval 28">
            <a:extLst>
              <a:ext uri="{FF2B5EF4-FFF2-40B4-BE49-F238E27FC236}">
                <a16:creationId xmlns:a16="http://schemas.microsoft.com/office/drawing/2014/main" id="{3D9F7219-EA15-4152-ABD0-346EAD049772}"/>
              </a:ext>
            </a:extLst>
          </p:cNvPr>
          <p:cNvSpPr>
            <a:spLocks noChangeArrowheads="1"/>
          </p:cNvSpPr>
          <p:nvPr/>
        </p:nvSpPr>
        <p:spPr bwMode="auto">
          <a:xfrm>
            <a:off x="8716963" y="5903913"/>
            <a:ext cx="1806575" cy="765175"/>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Azure monitor</a:t>
            </a:r>
          </a:p>
        </p:txBody>
      </p:sp>
      <p:sp>
        <p:nvSpPr>
          <p:cNvPr id="4125" name="Oval 29">
            <a:extLst>
              <a:ext uri="{FF2B5EF4-FFF2-40B4-BE49-F238E27FC236}">
                <a16:creationId xmlns:a16="http://schemas.microsoft.com/office/drawing/2014/main" id="{D0718C95-6DEA-4D14-91D9-F779B7814A73}"/>
              </a:ext>
            </a:extLst>
          </p:cNvPr>
          <p:cNvSpPr>
            <a:spLocks noChangeArrowheads="1"/>
          </p:cNvSpPr>
          <p:nvPr/>
        </p:nvSpPr>
        <p:spPr bwMode="auto">
          <a:xfrm>
            <a:off x="10387013" y="5208588"/>
            <a:ext cx="1790700" cy="765175"/>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a:solidFill>
                  <a:schemeClr val="tx1"/>
                </a:solidFill>
                <a:latin typeface="Calibri" panose="020F0502020204030204" pitchFamily="34" charset="0"/>
              </a:rPr>
              <a:t>Azure site recovery</a:t>
            </a:r>
          </a:p>
        </p:txBody>
      </p:sp>
      <p:sp>
        <p:nvSpPr>
          <p:cNvPr id="4126" name="Oval 30">
            <a:extLst>
              <a:ext uri="{FF2B5EF4-FFF2-40B4-BE49-F238E27FC236}">
                <a16:creationId xmlns:a16="http://schemas.microsoft.com/office/drawing/2014/main" id="{8403C210-63B5-44E3-A308-660BB3A0E495}"/>
              </a:ext>
            </a:extLst>
          </p:cNvPr>
          <p:cNvSpPr>
            <a:spLocks noChangeArrowheads="1"/>
          </p:cNvSpPr>
          <p:nvPr/>
        </p:nvSpPr>
        <p:spPr bwMode="auto">
          <a:xfrm>
            <a:off x="10681527" y="3847773"/>
            <a:ext cx="1430337" cy="954087"/>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wrap="none" anchor="ctr"/>
          <a:lstStyle/>
          <a:p>
            <a:pPr algn="ctr"/>
            <a:r>
              <a:rPr lang="es-CO" dirty="0"/>
              <a:t>Azure</a:t>
            </a:r>
          </a:p>
          <a:p>
            <a:pPr algn="ctr"/>
            <a:r>
              <a:rPr lang="es-CO" dirty="0"/>
              <a:t>Security</a:t>
            </a:r>
          </a:p>
          <a:p>
            <a:pPr algn="ctr"/>
            <a:r>
              <a:rPr lang="es-CO" dirty="0"/>
              <a:t>Center</a:t>
            </a:r>
          </a:p>
        </p:txBody>
      </p:sp>
      <p:sp>
        <p:nvSpPr>
          <p:cNvPr id="4127" name="Oval 31">
            <a:extLst>
              <a:ext uri="{FF2B5EF4-FFF2-40B4-BE49-F238E27FC236}">
                <a16:creationId xmlns:a16="http://schemas.microsoft.com/office/drawing/2014/main" id="{B51E5FAD-6A52-4754-9FFF-06F5B6122D3C}"/>
              </a:ext>
            </a:extLst>
          </p:cNvPr>
          <p:cNvSpPr>
            <a:spLocks noChangeArrowheads="1"/>
          </p:cNvSpPr>
          <p:nvPr/>
        </p:nvSpPr>
        <p:spPr bwMode="auto">
          <a:xfrm>
            <a:off x="10535261" y="1114425"/>
            <a:ext cx="1498600" cy="765175"/>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dirty="0">
                <a:solidFill>
                  <a:schemeClr val="tx1"/>
                </a:solidFill>
                <a:latin typeface="Calibri" panose="020F0502020204030204" pitchFamily="34" charset="0"/>
              </a:rPr>
              <a:t>Azure bots</a:t>
            </a:r>
          </a:p>
        </p:txBody>
      </p:sp>
      <p:cxnSp>
        <p:nvCxnSpPr>
          <p:cNvPr id="4128" name="AutoShape 32">
            <a:extLst>
              <a:ext uri="{FF2B5EF4-FFF2-40B4-BE49-F238E27FC236}">
                <a16:creationId xmlns:a16="http://schemas.microsoft.com/office/drawing/2014/main" id="{226A753C-3980-42B5-B3F4-F5D2559EE177}"/>
              </a:ext>
            </a:extLst>
          </p:cNvPr>
          <p:cNvCxnSpPr>
            <a:cxnSpLocks noChangeShapeType="1"/>
            <a:stCxn id="4107" idx="1"/>
            <a:endCxn id="4120" idx="6"/>
          </p:cNvCxnSpPr>
          <p:nvPr/>
        </p:nvCxnSpPr>
        <p:spPr bwMode="auto">
          <a:xfrm rot="10800000">
            <a:off x="2198246" y="2841627"/>
            <a:ext cx="209993" cy="1119981"/>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29" name="Oval 33">
            <a:extLst>
              <a:ext uri="{FF2B5EF4-FFF2-40B4-BE49-F238E27FC236}">
                <a16:creationId xmlns:a16="http://schemas.microsoft.com/office/drawing/2014/main" id="{A8F4881C-2170-4176-B739-AE111D94B336}"/>
              </a:ext>
            </a:extLst>
          </p:cNvPr>
          <p:cNvSpPr>
            <a:spLocks noChangeArrowheads="1"/>
          </p:cNvSpPr>
          <p:nvPr/>
        </p:nvSpPr>
        <p:spPr bwMode="auto">
          <a:xfrm>
            <a:off x="8792871" y="243028"/>
            <a:ext cx="2073275" cy="765175"/>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dirty="0">
                <a:solidFill>
                  <a:schemeClr val="tx1"/>
                </a:solidFill>
                <a:latin typeface="Calibri" panose="020F0502020204030204" pitchFamily="34" charset="0"/>
              </a:rPr>
              <a:t>Machine learning</a:t>
            </a:r>
          </a:p>
        </p:txBody>
      </p:sp>
      <p:cxnSp>
        <p:nvCxnSpPr>
          <p:cNvPr id="4130" name="AutoShape 34">
            <a:extLst>
              <a:ext uri="{FF2B5EF4-FFF2-40B4-BE49-F238E27FC236}">
                <a16:creationId xmlns:a16="http://schemas.microsoft.com/office/drawing/2014/main" id="{440A9B00-FFF9-4A62-9378-F675C84B00FE}"/>
              </a:ext>
            </a:extLst>
          </p:cNvPr>
          <p:cNvCxnSpPr>
            <a:cxnSpLocks noChangeShapeType="1"/>
            <a:stCxn id="4107" idx="1"/>
          </p:cNvCxnSpPr>
          <p:nvPr/>
        </p:nvCxnSpPr>
        <p:spPr bwMode="auto">
          <a:xfrm rot="10800000" flipV="1">
            <a:off x="2200276" y="3961607"/>
            <a:ext cx="207963" cy="505618"/>
          </a:xfrm>
          <a:prstGeom prst="bentConnector2">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1" name="AutoShape 35">
            <a:extLst>
              <a:ext uri="{FF2B5EF4-FFF2-40B4-BE49-F238E27FC236}">
                <a16:creationId xmlns:a16="http://schemas.microsoft.com/office/drawing/2014/main" id="{7C758802-FF4E-4C82-AF0C-78FB5BBAB35B}"/>
              </a:ext>
            </a:extLst>
          </p:cNvPr>
          <p:cNvCxnSpPr>
            <a:cxnSpLocks noChangeShapeType="1"/>
          </p:cNvCxnSpPr>
          <p:nvPr/>
        </p:nvCxnSpPr>
        <p:spPr bwMode="auto">
          <a:xfrm flipH="1">
            <a:off x="2016125" y="5235575"/>
            <a:ext cx="731838" cy="285750"/>
          </a:xfrm>
          <a:prstGeom prst="bentConnector3">
            <a:avLst>
              <a:gd name="adj1" fmla="val 49972"/>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2" name="AutoShape 36">
            <a:extLst>
              <a:ext uri="{FF2B5EF4-FFF2-40B4-BE49-F238E27FC236}">
                <a16:creationId xmlns:a16="http://schemas.microsoft.com/office/drawing/2014/main" id="{8305EBF8-3353-4BAA-A85F-D9F00D5E6A3A}"/>
              </a:ext>
            </a:extLst>
          </p:cNvPr>
          <p:cNvCxnSpPr>
            <a:cxnSpLocks noChangeShapeType="1"/>
            <a:stCxn id="4106" idx="2"/>
            <a:endCxn id="4123" idx="0"/>
          </p:cNvCxnSpPr>
          <p:nvPr/>
        </p:nvCxnSpPr>
        <p:spPr bwMode="auto">
          <a:xfrm rot="5400000">
            <a:off x="3211911" y="5324872"/>
            <a:ext cx="300037" cy="842169"/>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3" name="AutoShape 37">
            <a:extLst>
              <a:ext uri="{FF2B5EF4-FFF2-40B4-BE49-F238E27FC236}">
                <a16:creationId xmlns:a16="http://schemas.microsoft.com/office/drawing/2014/main" id="{5C3E9CAC-D4FD-4C13-AB2C-0796437D3817}"/>
              </a:ext>
            </a:extLst>
          </p:cNvPr>
          <p:cNvCxnSpPr>
            <a:cxnSpLocks noChangeShapeType="1"/>
          </p:cNvCxnSpPr>
          <p:nvPr/>
        </p:nvCxnSpPr>
        <p:spPr bwMode="auto">
          <a:xfrm>
            <a:off x="8939700" y="5407025"/>
            <a:ext cx="639763" cy="496888"/>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4" name="AutoShape 38">
            <a:extLst>
              <a:ext uri="{FF2B5EF4-FFF2-40B4-BE49-F238E27FC236}">
                <a16:creationId xmlns:a16="http://schemas.microsoft.com/office/drawing/2014/main" id="{C3F98B70-CCA0-4D2D-9AB0-E905E28EF418}"/>
              </a:ext>
            </a:extLst>
          </p:cNvPr>
          <p:cNvCxnSpPr>
            <a:cxnSpLocks noChangeShapeType="1"/>
          </p:cNvCxnSpPr>
          <p:nvPr/>
        </p:nvCxnSpPr>
        <p:spPr bwMode="auto">
          <a:xfrm rot="16200000" flipH="1">
            <a:off x="9934269" y="5180807"/>
            <a:ext cx="452437" cy="368300"/>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5" name="AutoShape 39">
            <a:extLst>
              <a:ext uri="{FF2B5EF4-FFF2-40B4-BE49-F238E27FC236}">
                <a16:creationId xmlns:a16="http://schemas.microsoft.com/office/drawing/2014/main" id="{06CC2E6E-7FCB-427F-9939-90CDA2B7DAE2}"/>
              </a:ext>
            </a:extLst>
          </p:cNvPr>
          <p:cNvCxnSpPr>
            <a:cxnSpLocks noChangeShapeType="1"/>
          </p:cNvCxnSpPr>
          <p:nvPr/>
        </p:nvCxnSpPr>
        <p:spPr bwMode="auto">
          <a:xfrm>
            <a:off x="10327175" y="3961607"/>
            <a:ext cx="311977" cy="363210"/>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6" name="AutoShape 40">
            <a:extLst>
              <a:ext uri="{FF2B5EF4-FFF2-40B4-BE49-F238E27FC236}">
                <a16:creationId xmlns:a16="http://schemas.microsoft.com/office/drawing/2014/main" id="{05D6819B-194B-420B-B615-92495875ED8F}"/>
              </a:ext>
            </a:extLst>
          </p:cNvPr>
          <p:cNvCxnSpPr>
            <a:cxnSpLocks noChangeShapeType="1"/>
          </p:cNvCxnSpPr>
          <p:nvPr/>
        </p:nvCxnSpPr>
        <p:spPr bwMode="auto">
          <a:xfrm rot="5400000" flipH="1" flipV="1">
            <a:off x="9801224" y="1018077"/>
            <a:ext cx="579438" cy="2302485"/>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7" name="AutoShape 41">
            <a:extLst>
              <a:ext uri="{FF2B5EF4-FFF2-40B4-BE49-F238E27FC236}">
                <a16:creationId xmlns:a16="http://schemas.microsoft.com/office/drawing/2014/main" id="{9B9D86B1-AD8A-406D-9A09-BBC39444FD4C}"/>
              </a:ext>
            </a:extLst>
          </p:cNvPr>
          <p:cNvCxnSpPr>
            <a:cxnSpLocks noChangeShapeType="1"/>
          </p:cNvCxnSpPr>
          <p:nvPr/>
        </p:nvCxnSpPr>
        <p:spPr bwMode="auto">
          <a:xfrm rot="5400000" flipH="1" flipV="1">
            <a:off x="8638000" y="1309905"/>
            <a:ext cx="1450835" cy="847433"/>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38" name="AutoShape 42">
            <a:extLst>
              <a:ext uri="{FF2B5EF4-FFF2-40B4-BE49-F238E27FC236}">
                <a16:creationId xmlns:a16="http://schemas.microsoft.com/office/drawing/2014/main" id="{E8E35E1A-D6EA-4EB7-81A2-AC9AB4DFA8DA}"/>
              </a:ext>
            </a:extLst>
          </p:cNvPr>
          <p:cNvCxnSpPr>
            <a:cxnSpLocks noChangeShapeType="1"/>
          </p:cNvCxnSpPr>
          <p:nvPr/>
        </p:nvCxnSpPr>
        <p:spPr bwMode="auto">
          <a:xfrm flipV="1">
            <a:off x="10327175" y="2901554"/>
            <a:ext cx="114301" cy="1060053"/>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39" name="Oval 43">
            <a:extLst>
              <a:ext uri="{FF2B5EF4-FFF2-40B4-BE49-F238E27FC236}">
                <a16:creationId xmlns:a16="http://schemas.microsoft.com/office/drawing/2014/main" id="{676D8325-42EF-4D5C-96F1-D19ED5FE3A98}"/>
              </a:ext>
            </a:extLst>
          </p:cNvPr>
          <p:cNvSpPr>
            <a:spLocks noChangeArrowheads="1"/>
          </p:cNvSpPr>
          <p:nvPr/>
        </p:nvSpPr>
        <p:spPr bwMode="auto">
          <a:xfrm>
            <a:off x="10483851" y="2448323"/>
            <a:ext cx="1693862" cy="906462"/>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wrap="none" anchor="ctr"/>
          <a:lstStyle/>
          <a:p>
            <a:pPr algn="ctr"/>
            <a:r>
              <a:rPr lang="es-CO" dirty="0" err="1"/>
              <a:t>Application</a:t>
            </a:r>
            <a:endParaRPr lang="es-CO" dirty="0"/>
          </a:p>
          <a:p>
            <a:pPr algn="ctr"/>
            <a:r>
              <a:rPr lang="es-CO" dirty="0"/>
              <a:t> Gateway</a:t>
            </a:r>
          </a:p>
        </p:txBody>
      </p:sp>
      <p:sp>
        <p:nvSpPr>
          <p:cNvPr id="4140" name="Rectangle 44">
            <a:extLst>
              <a:ext uri="{FF2B5EF4-FFF2-40B4-BE49-F238E27FC236}">
                <a16:creationId xmlns:a16="http://schemas.microsoft.com/office/drawing/2014/main" id="{344C82A2-A0A6-46D8-97BF-9E2406CE73E5}"/>
              </a:ext>
            </a:extLst>
          </p:cNvPr>
          <p:cNvSpPr>
            <a:spLocks noChangeArrowheads="1"/>
          </p:cNvSpPr>
          <p:nvPr/>
        </p:nvSpPr>
        <p:spPr bwMode="auto">
          <a:xfrm>
            <a:off x="5422900" y="4872938"/>
            <a:ext cx="1974850" cy="635000"/>
          </a:xfrm>
          <a:prstGeom prst="rect">
            <a:avLst/>
          </a:prstGeom>
          <a:solidFill>
            <a:srgbClr val="FF66CC"/>
          </a:solidFill>
          <a:ln w="12600" cap="flat">
            <a:solidFill>
              <a:srgbClr val="FF66CC"/>
            </a:solidFill>
            <a:miter lim="800000"/>
            <a:headEnd/>
            <a:tailEnd/>
          </a:ln>
          <a:effectLst>
            <a:glow rad="101600">
              <a:schemeClr val="accent2">
                <a:satMod val="175000"/>
                <a:alpha val="40000"/>
              </a:schemeClr>
            </a:glow>
            <a:outerShdw dist="35921" dir="2700000" algn="ctr" rotWithShape="0">
              <a:srgbClr val="808080"/>
            </a:outerShdw>
          </a:effectLst>
        </p:spPr>
        <p:txBody>
          <a:bodyPr lIns="90000" tIns="45000" rIns="90000" bIns="45000" anchor="ct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s-CO" altLang="es-CO" sz="2000" dirty="0">
                <a:solidFill>
                  <a:schemeClr val="tx1"/>
                </a:solidFill>
                <a:latin typeface="Calibri" panose="020F0502020204030204" pitchFamily="34" charset="0"/>
              </a:rPr>
              <a:t>Proceso y</a:t>
            </a:r>
          </a:p>
          <a:p>
            <a:pPr algn="ctr" hangingPunct="1">
              <a:lnSpc>
                <a:spcPct val="100000"/>
              </a:lnSpc>
            </a:pPr>
            <a:r>
              <a:rPr lang="es-CO" altLang="es-CO" sz="2000" dirty="0">
                <a:solidFill>
                  <a:schemeClr val="tx1"/>
                </a:solidFill>
                <a:latin typeface="Calibri" panose="020F0502020204030204" pitchFamily="34" charset="0"/>
              </a:rPr>
              <a:t>Contenedores</a:t>
            </a:r>
          </a:p>
        </p:txBody>
      </p:sp>
      <p:sp>
        <p:nvSpPr>
          <p:cNvPr id="4141" name="Oval 45">
            <a:extLst>
              <a:ext uri="{FF2B5EF4-FFF2-40B4-BE49-F238E27FC236}">
                <a16:creationId xmlns:a16="http://schemas.microsoft.com/office/drawing/2014/main" id="{2F175BA9-E389-4E50-AC5D-1EBC98742254}"/>
              </a:ext>
            </a:extLst>
          </p:cNvPr>
          <p:cNvSpPr>
            <a:spLocks noChangeArrowheads="1"/>
          </p:cNvSpPr>
          <p:nvPr/>
        </p:nvSpPr>
        <p:spPr bwMode="auto">
          <a:xfrm>
            <a:off x="4519613" y="5941115"/>
            <a:ext cx="1627188" cy="765175"/>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wrap="none" anchor="ctr"/>
          <a:lstStyle/>
          <a:p>
            <a:pPr algn="ctr"/>
            <a:r>
              <a:rPr lang="es-CO" dirty="0" err="1"/>
              <a:t>Maqquinas</a:t>
            </a:r>
            <a:endParaRPr lang="es-CO" dirty="0"/>
          </a:p>
          <a:p>
            <a:pPr algn="ctr"/>
            <a:r>
              <a:rPr lang="es-CO" dirty="0"/>
              <a:t>Virtuales	</a:t>
            </a:r>
          </a:p>
        </p:txBody>
      </p:sp>
      <p:sp>
        <p:nvSpPr>
          <p:cNvPr id="4142" name="Oval 46">
            <a:extLst>
              <a:ext uri="{FF2B5EF4-FFF2-40B4-BE49-F238E27FC236}">
                <a16:creationId xmlns:a16="http://schemas.microsoft.com/office/drawing/2014/main" id="{CE831EA5-CF32-4005-89B9-83F5669C5836}"/>
              </a:ext>
            </a:extLst>
          </p:cNvPr>
          <p:cNvSpPr>
            <a:spLocks noChangeArrowheads="1"/>
          </p:cNvSpPr>
          <p:nvPr/>
        </p:nvSpPr>
        <p:spPr bwMode="auto">
          <a:xfrm>
            <a:off x="6716713" y="5962650"/>
            <a:ext cx="1627187" cy="765175"/>
          </a:xfrm>
          <a:prstGeom prst="ellipse">
            <a:avLst/>
          </a:prstGeom>
          <a:solidFill>
            <a:srgbClr val="FF66CC"/>
          </a:solidFill>
          <a:ln w="12600" cap="flat">
            <a:solidFill>
              <a:srgbClr val="FF66CC"/>
            </a:solidFill>
            <a:miter lim="800000"/>
            <a:headEnd/>
            <a:tailEnd/>
          </a:ln>
          <a:effectLst>
            <a:outerShdw dist="35921" dir="2700000" algn="ctr" rotWithShape="0">
              <a:srgbClr val="808080"/>
            </a:outerShdw>
            <a:reflection blurRad="6350" stA="52000" endA="300" endPos="35000" dir="5400000" sy="-100000" algn="bl" rotWithShape="0"/>
          </a:effectLst>
          <a:scene3d>
            <a:camera prst="orthographicFront"/>
            <a:lightRig rig="threePt" dir="t"/>
          </a:scene3d>
          <a:sp3d>
            <a:bevelT w="152400" h="50800" prst="softRound"/>
          </a:sp3d>
        </p:spPr>
        <p:txBody>
          <a:bodyPr wrap="none" anchor="ctr"/>
          <a:lstStyle/>
          <a:p>
            <a:pPr algn="ctr"/>
            <a:r>
              <a:rPr lang="es-CO" dirty="0"/>
              <a:t>Web app</a:t>
            </a:r>
          </a:p>
          <a:p>
            <a:pPr algn="ctr"/>
            <a:r>
              <a:rPr lang="es-CO" dirty="0" err="1"/>
              <a:t>containers</a:t>
            </a:r>
            <a:endParaRPr lang="es-CO" dirty="0"/>
          </a:p>
        </p:txBody>
      </p:sp>
      <p:cxnSp>
        <p:nvCxnSpPr>
          <p:cNvPr id="4143" name="AutoShape 47">
            <a:extLst>
              <a:ext uri="{FF2B5EF4-FFF2-40B4-BE49-F238E27FC236}">
                <a16:creationId xmlns:a16="http://schemas.microsoft.com/office/drawing/2014/main" id="{59BE5A2A-47B1-45AD-98DD-A1DA17696CD4}"/>
              </a:ext>
            </a:extLst>
          </p:cNvPr>
          <p:cNvCxnSpPr>
            <a:cxnSpLocks noChangeShapeType="1"/>
            <a:stCxn id="4140" idx="2"/>
            <a:endCxn id="4142" idx="0"/>
          </p:cNvCxnSpPr>
          <p:nvPr/>
        </p:nvCxnSpPr>
        <p:spPr bwMode="auto">
          <a:xfrm rot="16200000" flipH="1">
            <a:off x="6742960" y="5175303"/>
            <a:ext cx="454712" cy="1119982"/>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44" name="AutoShape 48">
            <a:extLst>
              <a:ext uri="{FF2B5EF4-FFF2-40B4-BE49-F238E27FC236}">
                <a16:creationId xmlns:a16="http://schemas.microsoft.com/office/drawing/2014/main" id="{DA87FD77-C19B-48B3-8F98-73EBD0A9D1A7}"/>
              </a:ext>
            </a:extLst>
          </p:cNvPr>
          <p:cNvCxnSpPr>
            <a:cxnSpLocks noChangeShapeType="1"/>
            <a:stCxn id="4140" idx="2"/>
            <a:endCxn id="4141" idx="0"/>
          </p:cNvCxnSpPr>
          <p:nvPr/>
        </p:nvCxnSpPr>
        <p:spPr bwMode="auto">
          <a:xfrm rot="5400000">
            <a:off x="5655178" y="5185967"/>
            <a:ext cx="433177" cy="1077118"/>
          </a:xfrm>
          <a:prstGeom prst="bentConnector3">
            <a:avLst>
              <a:gd name="adj1" fmla="val 50000"/>
            </a:avLst>
          </a:prstGeom>
          <a:noFill/>
          <a:ln w="47625" cap="flat">
            <a:solidFill>
              <a:schemeClr val="accent6">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Conector recto de flecha 23">
            <a:extLst>
              <a:ext uri="{FF2B5EF4-FFF2-40B4-BE49-F238E27FC236}">
                <a16:creationId xmlns:a16="http://schemas.microsoft.com/office/drawing/2014/main" id="{053B4CC3-A544-420F-B980-15DE66CBF020}"/>
              </a:ext>
            </a:extLst>
          </p:cNvPr>
          <p:cNvCxnSpPr>
            <a:stCxn id="4097" idx="4"/>
            <a:endCxn id="4140" idx="0"/>
          </p:cNvCxnSpPr>
          <p:nvPr/>
        </p:nvCxnSpPr>
        <p:spPr bwMode="auto">
          <a:xfrm>
            <a:off x="6407944" y="4445000"/>
            <a:ext cx="2381" cy="427938"/>
          </a:xfrm>
          <a:prstGeom prst="straightConnector1">
            <a:avLst/>
          </a:prstGeom>
          <a:solidFill>
            <a:srgbClr val="00B8FF"/>
          </a:solidFill>
          <a:ln w="47625" cap="flat" cmpd="sng" algn="ctr">
            <a:solidFill>
              <a:schemeClr val="accent6">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65E037F0-631A-4615-8437-048AAF69AB29}"/>
              </a:ext>
            </a:extLst>
          </p:cNvPr>
          <p:cNvSpPr>
            <a:spLocks noGrp="1" noChangeArrowheads="1"/>
          </p:cNvSpPr>
          <p:nvPr>
            <p:ph type="title"/>
          </p:nvPr>
        </p:nvSpPr>
        <p:spPr>
          <a:xfrm>
            <a:off x="838200" y="365125"/>
            <a:ext cx="10515600" cy="1325563"/>
          </a:xfrm>
          <a:ln/>
        </p:spPr>
        <p:txBody>
          <a:bodyPr/>
          <a:lstStyle/>
          <a:p>
            <a:pPr>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CO" altLang="es-CO" sz="6000" dirty="0">
                <a:latin typeface="Calibri Light" panose="020F0302020204030204" pitchFamily="34" charset="0"/>
              </a:rPr>
              <a:t>IA y Machine Learning</a:t>
            </a:r>
          </a:p>
        </p:txBody>
      </p:sp>
      <p:sp>
        <p:nvSpPr>
          <p:cNvPr id="5122" name="Text Box 2">
            <a:extLst>
              <a:ext uri="{FF2B5EF4-FFF2-40B4-BE49-F238E27FC236}">
                <a16:creationId xmlns:a16="http://schemas.microsoft.com/office/drawing/2014/main" id="{7C764066-E84E-4DAA-9419-ECCC7E44B2A8}"/>
              </a:ext>
            </a:extLst>
          </p:cNvPr>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90000"/>
              </a:lnSpc>
              <a:spcBef>
                <a:spcPts val="1000"/>
              </a:spcBef>
              <a:spcAft>
                <a:spcPts val="1425"/>
              </a:spcAft>
              <a:buSzPct val="45000"/>
              <a:buFont typeface="Arial" panose="020B0604020202020204" pitchFamily="34" charset="0"/>
              <a:buChar char="•"/>
            </a:pPr>
            <a:r>
              <a:rPr lang="es-CO" altLang="es-CO" sz="3200" dirty="0">
                <a:solidFill>
                  <a:schemeClr val="tx1"/>
                </a:solidFill>
                <a:latin typeface="Calibri" panose="020F0502020204030204" pitchFamily="34" charset="0"/>
              </a:rPr>
              <a:t>Machine Learning:</a:t>
            </a:r>
            <a:r>
              <a:rPr lang="es-CO" altLang="es-CO" sz="3200" dirty="0">
                <a:latin typeface="Calibri" panose="020F0502020204030204" pitchFamily="34" charset="0"/>
              </a:rPr>
              <a:t> Servicio de aprendizaje automático basado en Python con características de aprendizaje automático e implementación en el perímetro automatizadas.</a:t>
            </a:r>
          </a:p>
          <a:p>
            <a:pPr hangingPunct="1">
              <a:lnSpc>
                <a:spcPct val="90000"/>
              </a:lnSpc>
              <a:spcBef>
                <a:spcPts val="1000"/>
              </a:spcBef>
              <a:spcAft>
                <a:spcPts val="1425"/>
              </a:spcAft>
              <a:buSzPct val="45000"/>
              <a:buFont typeface="Arial" panose="020B0604020202020204" pitchFamily="34" charset="0"/>
              <a:buChar char="•"/>
            </a:pPr>
            <a:r>
              <a:rPr lang="es-CO" altLang="es-CO" sz="3200" dirty="0">
                <a:solidFill>
                  <a:schemeClr val="tx1"/>
                </a:solidFill>
                <a:latin typeface="Calibri" panose="020F0502020204030204" pitchFamily="34" charset="0"/>
              </a:rPr>
              <a:t>IA:</a:t>
            </a:r>
            <a:r>
              <a:rPr lang="es-CO" altLang="es-CO" sz="3200" dirty="0">
                <a:latin typeface="Calibri" panose="020F0502020204030204" pitchFamily="34" charset="0"/>
              </a:rPr>
              <a:t> La inteligencia artificial (IA) es la capacidad de una máquina de imitar el comportamiento humano inteligente. Con inteligencia artificial, las máquinas pueden analizar imágenes, comprender lenguaje oral, interactuar de un modo natural y hacer predicciones con el uso de datos.</a:t>
            </a:r>
          </a:p>
          <a:p>
            <a:pPr hangingPunct="1">
              <a:lnSpc>
                <a:spcPct val="90000"/>
              </a:lnSpc>
              <a:spcBef>
                <a:spcPts val="1000"/>
              </a:spcBef>
              <a:spcAft>
                <a:spcPts val="1425"/>
              </a:spcAft>
              <a:buClrTx/>
              <a:buSzTx/>
              <a:buFontTx/>
              <a:buNone/>
            </a:pPr>
            <a:endParaRPr lang="es-CO" altLang="es-CO" sz="2800" dirty="0">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2CC82A11-DFC0-4BCA-B302-F425DBE65E55}"/>
              </a:ext>
            </a:extLst>
          </p:cNvPr>
          <p:cNvSpPr>
            <a:spLocks noGrp="1"/>
          </p:cNvSpPr>
          <p:nvPr>
            <p:ph type="dt" sz="half" idx="10"/>
          </p:nvPr>
        </p:nvSpPr>
        <p:spPr/>
        <p:txBody>
          <a:bodyPr/>
          <a:lstStyle/>
          <a:p>
            <a:r>
              <a:rPr lang="es-CO" altLang="es-CO"/>
              <a:t>10/03/20</a:t>
            </a:r>
          </a:p>
        </p:txBody>
      </p:sp>
      <p:sp>
        <p:nvSpPr>
          <p:cNvPr id="5" name="Rectángulo 4">
            <a:extLst>
              <a:ext uri="{FF2B5EF4-FFF2-40B4-BE49-F238E27FC236}">
                <a16:creationId xmlns:a16="http://schemas.microsoft.com/office/drawing/2014/main" id="{B56EF68D-1271-4A8F-B698-D6D71A4A6D92}"/>
              </a:ext>
            </a:extLst>
          </p:cNvPr>
          <p:cNvSpPr/>
          <p:nvPr/>
        </p:nvSpPr>
        <p:spPr>
          <a:xfrm>
            <a:off x="1127448" y="836712"/>
            <a:ext cx="10009112" cy="5053691"/>
          </a:xfrm>
          <a:prstGeom prst="rect">
            <a:avLst/>
          </a:prstGeom>
        </p:spPr>
        <p:txBody>
          <a:bodyPr wrap="square">
            <a:spAutoFit/>
          </a:bodyPr>
          <a:lstStyle/>
          <a:p>
            <a:pPr hangingPunct="1">
              <a:lnSpc>
                <a:spcPct val="90000"/>
              </a:lnSpc>
              <a:spcBef>
                <a:spcPts val="1000"/>
              </a:spcBef>
              <a:spcAft>
                <a:spcPts val="1425"/>
              </a:spcAft>
              <a:buClrTx/>
              <a:buSzTx/>
              <a:buFontTx/>
              <a:buNone/>
            </a:pPr>
            <a:r>
              <a:rPr lang="es-CO" altLang="es-CO" sz="4800" dirty="0">
                <a:latin typeface="Calibri" panose="020F0502020204030204" pitchFamily="34" charset="0"/>
              </a:rPr>
              <a:t>Azure Machine learning:</a:t>
            </a:r>
            <a:r>
              <a:rPr lang="es-CO" altLang="es-CO" sz="4800" dirty="0">
                <a:solidFill>
                  <a:schemeClr val="bg1"/>
                </a:solidFill>
                <a:latin typeface="Calibri" panose="020F0502020204030204" pitchFamily="34" charset="0"/>
              </a:rPr>
              <a:t> Servicio de aprendizaje automático de nivel empresarial para crear e implementar modelos con más rapidez </a:t>
            </a:r>
          </a:p>
          <a:p>
            <a:pPr hangingPunct="1">
              <a:lnSpc>
                <a:spcPct val="90000"/>
              </a:lnSpc>
              <a:spcBef>
                <a:spcPts val="1000"/>
              </a:spcBef>
              <a:spcAft>
                <a:spcPts val="1425"/>
              </a:spcAft>
              <a:buClrTx/>
              <a:buSzTx/>
              <a:buFontTx/>
              <a:buNone/>
            </a:pPr>
            <a:r>
              <a:rPr lang="es-CO" altLang="es-CO" sz="4800" dirty="0">
                <a:latin typeface="Calibri" panose="020F0502020204030204" pitchFamily="34" charset="0"/>
              </a:rPr>
              <a:t>Azure Bot Service: </a:t>
            </a:r>
            <a:r>
              <a:rPr lang="es-CO" altLang="es-CO" sz="4800" dirty="0">
                <a:solidFill>
                  <a:schemeClr val="bg1"/>
                </a:solidFill>
                <a:latin typeface="Calibri" panose="020F0502020204030204" pitchFamily="34" charset="0"/>
              </a:rPr>
              <a:t>Un servicio administrado compilado expresamente para el desarrollo de bots</a:t>
            </a:r>
          </a:p>
        </p:txBody>
      </p:sp>
    </p:spTree>
    <p:extLst>
      <p:ext uri="{BB962C8B-B14F-4D97-AF65-F5344CB8AC3E}">
        <p14:creationId xmlns:p14="http://schemas.microsoft.com/office/powerpoint/2010/main" val="251177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seguridad informatica">
            <a:extLst>
              <a:ext uri="{FF2B5EF4-FFF2-40B4-BE49-F238E27FC236}">
                <a16:creationId xmlns:a16="http://schemas.microsoft.com/office/drawing/2014/main" id="{F2583C88-9C25-4952-8D27-F2F16EEC694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Effect>
                      <a14:saturation sat="0"/>
                    </a14:imgEffect>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587"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8C0DAD0E-84C5-48A2-BDA0-A005FAEA57E5}"/>
              </a:ext>
            </a:extLst>
          </p:cNvPr>
          <p:cNvSpPr>
            <a:spLocks noGrp="1"/>
          </p:cNvSpPr>
          <p:nvPr>
            <p:ph type="title"/>
          </p:nvPr>
        </p:nvSpPr>
        <p:spPr>
          <a:xfrm>
            <a:off x="646111" y="452718"/>
            <a:ext cx="3577681" cy="960058"/>
          </a:xfrm>
        </p:spPr>
        <p:txBody>
          <a:bodyPr/>
          <a:lstStyle/>
          <a:p>
            <a:pPr algn="ctr"/>
            <a:r>
              <a:rPr lang="es-CO" dirty="0">
                <a:latin typeface="Arial" panose="020B0604020202020204" pitchFamily="34" charset="0"/>
                <a:cs typeface="Arial" panose="020B0604020202020204" pitchFamily="34" charset="0"/>
              </a:rPr>
              <a:t>SEGURIDAD</a:t>
            </a:r>
          </a:p>
        </p:txBody>
      </p:sp>
      <p:sp>
        <p:nvSpPr>
          <p:cNvPr id="3" name="Marcador de contenido 2">
            <a:extLst>
              <a:ext uri="{FF2B5EF4-FFF2-40B4-BE49-F238E27FC236}">
                <a16:creationId xmlns:a16="http://schemas.microsoft.com/office/drawing/2014/main" id="{4500EB44-6D05-4998-A95F-F7171AAE7785}"/>
              </a:ext>
            </a:extLst>
          </p:cNvPr>
          <p:cNvSpPr>
            <a:spLocks noGrp="1"/>
          </p:cNvSpPr>
          <p:nvPr>
            <p:ph idx="1"/>
          </p:nvPr>
        </p:nvSpPr>
        <p:spPr>
          <a:xfrm>
            <a:off x="841786" y="1330696"/>
            <a:ext cx="8615221" cy="836712"/>
          </a:xfrm>
        </p:spPr>
        <p:txBody>
          <a:bodyPr>
            <a:normAutofit lnSpcReduction="10000"/>
          </a:bodyPr>
          <a:lstStyle/>
          <a:p>
            <a:pPr marL="0" indent="0" algn="just">
              <a:buNone/>
            </a:pPr>
            <a:r>
              <a:rPr lang="es-CO" sz="2400" dirty="0">
                <a:solidFill>
                  <a:schemeClr val="tx1"/>
                </a:solidFill>
                <a:latin typeface="Arial" panose="020B0604020202020204" pitchFamily="34" charset="0"/>
                <a:cs typeface="Arial" panose="020B0604020202020204" pitchFamily="34" charset="0"/>
              </a:rPr>
              <a:t>Azure entre sus productos ofrece proteger los proyectos en la nube por medio de diferentes servicios </a:t>
            </a:r>
          </a:p>
          <a:p>
            <a:endParaRPr lang="es-CO" dirty="0">
              <a:latin typeface="Arial" panose="020B0604020202020204" pitchFamily="34" charset="0"/>
              <a:cs typeface="Arial" panose="020B0604020202020204" pitchFamily="34" charset="0"/>
            </a:endParaRPr>
          </a:p>
          <a:p>
            <a:pPr marL="0" indent="0">
              <a:buNone/>
            </a:pPr>
            <a:endParaRPr lang="es-CO" b="1" dirty="0">
              <a:latin typeface="Arial" panose="020B0604020202020204" pitchFamily="34" charset="0"/>
              <a:cs typeface="Arial" panose="020B0604020202020204" pitchFamily="34" charset="0"/>
            </a:endParaRPr>
          </a:p>
          <a:p>
            <a:pPr algn="ctr"/>
            <a:endParaRPr lang="es-CO"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181CA625-397F-4EC0-B225-D63E39814DDA}"/>
              </a:ext>
            </a:extLst>
          </p:cNvPr>
          <p:cNvSpPr txBox="1"/>
          <p:nvPr/>
        </p:nvSpPr>
        <p:spPr>
          <a:xfrm>
            <a:off x="7608168" y="980728"/>
            <a:ext cx="3024336" cy="349968"/>
          </a:xfrm>
          <a:prstGeom prst="rect">
            <a:avLst/>
          </a:prstGeom>
          <a:noFill/>
        </p:spPr>
        <p:txBody>
          <a:bodyPr wrap="square" rtlCol="0">
            <a:spAutoFit/>
          </a:bodyPr>
          <a:lstStyle/>
          <a:p>
            <a:endParaRPr lang="es-CO" dirty="0"/>
          </a:p>
        </p:txBody>
      </p:sp>
      <p:sp>
        <p:nvSpPr>
          <p:cNvPr id="9" name="Marcador de contenido 2">
            <a:extLst>
              <a:ext uri="{FF2B5EF4-FFF2-40B4-BE49-F238E27FC236}">
                <a16:creationId xmlns:a16="http://schemas.microsoft.com/office/drawing/2014/main" id="{6D7EC135-B79F-4793-B313-CAA0B7AB981A}"/>
              </a:ext>
            </a:extLst>
          </p:cNvPr>
          <p:cNvSpPr txBox="1">
            <a:spLocks/>
          </p:cNvSpPr>
          <p:nvPr/>
        </p:nvSpPr>
        <p:spPr>
          <a:xfrm>
            <a:off x="841786" y="2352785"/>
            <a:ext cx="5254213" cy="405875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fontAlgn="auto">
              <a:lnSpc>
                <a:spcPct val="100000"/>
              </a:lnSpc>
            </a:pPr>
            <a:r>
              <a:rPr lang="es-CO" b="1" dirty="0" err="1">
                <a:solidFill>
                  <a:schemeClr val="tx1"/>
                </a:solidFill>
                <a:latin typeface="Arial" panose="020B0604020202020204" pitchFamily="34" charset="0"/>
                <a:cs typeface="Arial" panose="020B0604020202020204" pitchFamily="34" charset="0"/>
              </a:rPr>
              <a:t>Application</a:t>
            </a:r>
            <a:r>
              <a:rPr lang="es-CO" b="1" dirty="0">
                <a:solidFill>
                  <a:schemeClr val="tx1"/>
                </a:solidFill>
                <a:latin typeface="Arial" panose="020B0604020202020204" pitchFamily="34" charset="0"/>
                <a:cs typeface="Arial" panose="020B0604020202020204" pitchFamily="34" charset="0"/>
              </a:rPr>
              <a:t> Gateway:</a:t>
            </a:r>
          </a:p>
          <a:p>
            <a:pPr marL="0" indent="0" fontAlgn="auto">
              <a:lnSpc>
                <a:spcPct val="100000"/>
              </a:lnSpc>
              <a:buFont typeface="Wingdings 2" charset="2"/>
              <a:buNone/>
            </a:pPr>
            <a:r>
              <a:rPr lang="es-CO" b="1" dirty="0">
                <a:solidFill>
                  <a:schemeClr val="tx1"/>
                </a:solidFill>
                <a:latin typeface="Arial" panose="020B0604020202020204" pitchFamily="34" charset="0"/>
                <a:cs typeface="Arial" panose="020B0604020202020204" pitchFamily="34" charset="0"/>
              </a:rPr>
              <a:t>Con este servicio que esta dirigido mas que todo a la parte </a:t>
            </a:r>
            <a:r>
              <a:rPr lang="es-CO" b="1" dirty="0" err="1">
                <a:solidFill>
                  <a:schemeClr val="tx1"/>
                </a:solidFill>
                <a:latin typeface="Arial" panose="020B0604020202020204" pitchFamily="34" charset="0"/>
                <a:cs typeface="Arial" panose="020B0604020202020204" pitchFamily="34" charset="0"/>
              </a:rPr>
              <a:t>front-ends</a:t>
            </a:r>
            <a:r>
              <a:rPr lang="es-CO" b="1" dirty="0">
                <a:solidFill>
                  <a:schemeClr val="tx1"/>
                </a:solidFill>
                <a:latin typeface="Arial" panose="020B0604020202020204" pitchFamily="34" charset="0"/>
                <a:cs typeface="Arial" panose="020B0604020202020204" pitchFamily="34" charset="0"/>
              </a:rPr>
              <a:t>, para 	asegurar la seguridad del mismo sitio, ofrece Certificados SSL para la 	protección 	de los datos, firewall para la protección contra inyecciones SQL y 	scripts.</a:t>
            </a:r>
          </a:p>
          <a:p>
            <a:pPr marL="36900" indent="0" fontAlgn="auto">
              <a:lnSpc>
                <a:spcPct val="100000"/>
              </a:lnSpc>
              <a:buFont typeface="Wingdings 2" charset="2"/>
              <a:buNone/>
            </a:pPr>
            <a:r>
              <a:rPr lang="es-ES" b="1" dirty="0">
                <a:solidFill>
                  <a:schemeClr val="tx1"/>
                </a:solidFill>
                <a:effectLst/>
                <a:latin typeface="Arial" panose="020B0604020202020204" pitchFamily="34" charset="0"/>
                <a:cs typeface="Arial" panose="020B0604020202020204" pitchFamily="34" charset="0"/>
              </a:rPr>
              <a:t>Precios de </a:t>
            </a:r>
            <a:r>
              <a:rPr lang="es-ES" b="1" dirty="0" err="1">
                <a:solidFill>
                  <a:schemeClr val="tx1"/>
                </a:solidFill>
                <a:effectLst/>
                <a:latin typeface="Arial" panose="020B0604020202020204" pitchFamily="34" charset="0"/>
                <a:cs typeface="Arial" panose="020B0604020202020204" pitchFamily="34" charset="0"/>
              </a:rPr>
              <a:t>Application</a:t>
            </a:r>
            <a:r>
              <a:rPr lang="es-ES" b="1" dirty="0">
                <a:solidFill>
                  <a:schemeClr val="tx1"/>
                </a:solidFill>
                <a:effectLst/>
                <a:latin typeface="Arial" panose="020B0604020202020204" pitchFamily="34" charset="0"/>
                <a:cs typeface="Arial" panose="020B0604020202020204" pitchFamily="34" charset="0"/>
              </a:rPr>
              <a:t> Gateway</a:t>
            </a:r>
          </a:p>
          <a:p>
            <a:pPr fontAlgn="auto">
              <a:lnSpc>
                <a:spcPct val="100000"/>
              </a:lnSpc>
            </a:pPr>
            <a:r>
              <a:rPr lang="es-ES" dirty="0">
                <a:solidFill>
                  <a:schemeClr val="tx1"/>
                </a:solidFill>
                <a:effectLst/>
                <a:latin typeface="Arial" panose="020B0604020202020204" pitchFamily="34" charset="0"/>
                <a:cs typeface="Arial" panose="020B0604020202020204" pitchFamily="34" charset="0"/>
              </a:rPr>
              <a:t>Sin costos iniciales</a:t>
            </a:r>
          </a:p>
          <a:p>
            <a:pPr fontAlgn="auto">
              <a:lnSpc>
                <a:spcPct val="100000"/>
              </a:lnSpc>
            </a:pPr>
            <a:r>
              <a:rPr lang="es-ES" dirty="0">
                <a:solidFill>
                  <a:schemeClr val="tx1"/>
                </a:solidFill>
                <a:effectLst/>
                <a:latin typeface="Arial" panose="020B0604020202020204" pitchFamily="34" charset="0"/>
                <a:cs typeface="Arial" panose="020B0604020202020204" pitchFamily="34" charset="0"/>
              </a:rPr>
              <a:t>Sin tarifas de cancelación</a:t>
            </a:r>
          </a:p>
          <a:p>
            <a:pPr fontAlgn="auto">
              <a:lnSpc>
                <a:spcPct val="100000"/>
              </a:lnSpc>
            </a:pPr>
            <a:r>
              <a:rPr lang="es-ES" dirty="0">
                <a:solidFill>
                  <a:schemeClr val="tx1"/>
                </a:solidFill>
                <a:effectLst/>
                <a:latin typeface="Arial" panose="020B0604020202020204" pitchFamily="34" charset="0"/>
                <a:cs typeface="Arial" panose="020B0604020202020204" pitchFamily="34" charset="0"/>
              </a:rPr>
              <a:t>Pague solo lo que necesite</a:t>
            </a:r>
          </a:p>
          <a:p>
            <a:pPr fontAlgn="auto">
              <a:lnSpc>
                <a:spcPct val="100000"/>
              </a:lnSpc>
            </a:pPr>
            <a:r>
              <a:rPr lang="es-ES" dirty="0">
                <a:solidFill>
                  <a:schemeClr val="tx1"/>
                </a:solidFill>
                <a:effectLst/>
                <a:latin typeface="Arial" panose="020B0604020202020204" pitchFamily="34" charset="0"/>
                <a:cs typeface="Arial" panose="020B0604020202020204" pitchFamily="34" charset="0"/>
              </a:rPr>
              <a:t>Facturación por minuto</a:t>
            </a:r>
          </a:p>
          <a:p>
            <a:pPr fontAlgn="auto">
              <a:lnSpc>
                <a:spcPct val="100000"/>
              </a:lnSpc>
            </a:pPr>
            <a:endParaRPr lang="es-CO" dirty="0">
              <a:solidFill>
                <a:schemeClr val="tx1"/>
              </a:solidFill>
              <a:latin typeface="Arial" panose="020B0604020202020204" pitchFamily="34" charset="0"/>
              <a:cs typeface="Arial" panose="020B0604020202020204" pitchFamily="34" charset="0"/>
            </a:endParaRPr>
          </a:p>
        </p:txBody>
      </p:sp>
      <p:sp>
        <p:nvSpPr>
          <p:cNvPr id="10" name="Marcador de contenido 2">
            <a:extLst>
              <a:ext uri="{FF2B5EF4-FFF2-40B4-BE49-F238E27FC236}">
                <a16:creationId xmlns:a16="http://schemas.microsoft.com/office/drawing/2014/main" id="{52B61EF1-9FA6-4D19-94BA-118FC38D20A1}"/>
              </a:ext>
            </a:extLst>
          </p:cNvPr>
          <p:cNvSpPr txBox="1">
            <a:spLocks/>
          </p:cNvSpPr>
          <p:nvPr/>
        </p:nvSpPr>
        <p:spPr>
          <a:xfrm>
            <a:off x="6493229" y="2352785"/>
            <a:ext cx="5254213"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fontAlgn="auto">
              <a:lnSpc>
                <a:spcPct val="100000"/>
              </a:lnSpc>
            </a:pPr>
            <a:endParaRPr lang="es-CO" dirty="0"/>
          </a:p>
        </p:txBody>
      </p:sp>
      <p:sp>
        <p:nvSpPr>
          <p:cNvPr id="7" name="CuadroTexto 6">
            <a:extLst>
              <a:ext uri="{FF2B5EF4-FFF2-40B4-BE49-F238E27FC236}">
                <a16:creationId xmlns:a16="http://schemas.microsoft.com/office/drawing/2014/main" id="{18865FE9-B26C-4D37-A3E8-5B369CB827B1}"/>
              </a:ext>
            </a:extLst>
          </p:cNvPr>
          <p:cNvSpPr txBox="1"/>
          <p:nvPr/>
        </p:nvSpPr>
        <p:spPr>
          <a:xfrm>
            <a:off x="6493229" y="2352785"/>
            <a:ext cx="5075379" cy="3613169"/>
          </a:xfrm>
          <a:prstGeom prst="rect">
            <a:avLst/>
          </a:prstGeom>
          <a:noFill/>
        </p:spPr>
        <p:txBody>
          <a:bodyPr wrap="square" rtlCol="0">
            <a:spAutoFit/>
          </a:bodyPr>
          <a:lstStyle/>
          <a:p>
            <a:pPr marL="285750" indent="-285750">
              <a:buClr>
                <a:schemeClr val="tx1"/>
              </a:buClr>
              <a:buFont typeface="Wingdings" panose="05000000000000000000" pitchFamily="2" charset="2"/>
              <a:buChar char="v"/>
            </a:pPr>
            <a:r>
              <a:rPr lang="es-CO" sz="1900" b="1" dirty="0">
                <a:cs typeface="Arial" panose="020B0604020202020204" pitchFamily="34" charset="0"/>
              </a:rPr>
              <a:t>Security Center:</a:t>
            </a:r>
          </a:p>
          <a:p>
            <a:pPr>
              <a:buClr>
                <a:schemeClr val="tx1"/>
              </a:buClr>
            </a:pPr>
            <a:endParaRPr lang="es-CO" sz="1900" b="1" dirty="0">
              <a:cs typeface="Arial" panose="020B0604020202020204" pitchFamily="34" charset="0"/>
            </a:endParaRPr>
          </a:p>
          <a:p>
            <a:pPr marL="285750" indent="-285750">
              <a:buFont typeface="Arial" panose="020B0604020202020204" pitchFamily="34" charset="0"/>
              <a:buChar char="•"/>
            </a:pPr>
            <a:r>
              <a:rPr lang="es-ES" sz="1900" b="1" dirty="0">
                <a:cs typeface="Arial" panose="020B0604020202020204" pitchFamily="34" charset="0"/>
              </a:rPr>
              <a:t>Cuando se activa Security Center, se implementa automáticamente un agente de supervisión en las instancias de Azure Virtual Machines. En las máquinas virtuales locales, debe implementar el agente manualmente. Security Center comienza por evaluar el estado de seguridad de todas sus máquinas virtuales, redes, aplicaciones y datos.</a:t>
            </a:r>
            <a:endParaRPr lang="es-CO" sz="1900" b="1" dirty="0">
              <a:cs typeface="Arial" panose="020B0604020202020204" pitchFamily="34" charset="0"/>
            </a:endParaRPr>
          </a:p>
          <a:p>
            <a:endParaRPr lang="es-CO" dirty="0">
              <a:cs typeface="Arial" panose="020B0604020202020204" pitchFamily="34" charset="0"/>
            </a:endParaRPr>
          </a:p>
        </p:txBody>
      </p:sp>
    </p:spTree>
    <p:extLst>
      <p:ext uri="{BB962C8B-B14F-4D97-AF65-F5344CB8AC3E}">
        <p14:creationId xmlns:p14="http://schemas.microsoft.com/office/powerpoint/2010/main" val="341267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25D41-53E4-408A-9CDE-451DFB3B2460}"/>
              </a:ext>
            </a:extLst>
          </p:cNvPr>
          <p:cNvSpPr>
            <a:spLocks noGrp="1"/>
          </p:cNvSpPr>
          <p:nvPr>
            <p:ph type="title"/>
          </p:nvPr>
        </p:nvSpPr>
        <p:spPr>
          <a:xfrm>
            <a:off x="913795" y="323850"/>
            <a:ext cx="10353762" cy="865675"/>
          </a:xfrm>
        </p:spPr>
        <p:txBody>
          <a:bodyPr/>
          <a:lstStyle/>
          <a:p>
            <a:r>
              <a:rPr lang="es-ES">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Web</a:t>
            </a:r>
            <a:endParaRPr lang="es-ES"/>
          </a:p>
        </p:txBody>
      </p:sp>
      <p:sp>
        <p:nvSpPr>
          <p:cNvPr id="7" name="Marcador de texto 6">
            <a:extLst>
              <a:ext uri="{FF2B5EF4-FFF2-40B4-BE49-F238E27FC236}">
                <a16:creationId xmlns:a16="http://schemas.microsoft.com/office/drawing/2014/main" id="{44A0C3BD-2BCA-4444-9F09-2D23307AAE13}"/>
              </a:ext>
            </a:extLst>
          </p:cNvPr>
          <p:cNvSpPr>
            <a:spLocks noGrp="1"/>
          </p:cNvSpPr>
          <p:nvPr>
            <p:ph type="body" idx="1"/>
          </p:nvPr>
        </p:nvSpPr>
        <p:spPr>
          <a:xfrm>
            <a:off x="1046013" y="1788992"/>
            <a:ext cx="4764764" cy="692752"/>
          </a:xfrm>
        </p:spPr>
        <p:txBody>
          <a:bodyPr/>
          <a:lstStyle/>
          <a:p>
            <a:r>
              <a:rPr lang="es-ES">
                <a:ln>
                  <a:solidFill>
                    <a:srgbClr val="000000">
                      <a:lumMod val="75000"/>
                      <a:lumOff val="25000"/>
                      <a:alpha val="10000"/>
                    </a:srgbClr>
                  </a:solidFill>
                </a:ln>
                <a:effectLst>
                  <a:outerShdw blurRad="9525" dist="25400" dir="14640000" algn="tl" rotWithShape="0">
                    <a:srgbClr val="000000">
                      <a:alpha val="30000"/>
                    </a:srgbClr>
                  </a:outerShdw>
                </a:effectLst>
              </a:rPr>
              <a:t>Aplicaciones web.</a:t>
            </a:r>
            <a:endParaRPr lang="es-ES"/>
          </a:p>
        </p:txBody>
      </p:sp>
      <p:sp>
        <p:nvSpPr>
          <p:cNvPr id="3" name="Marcador de contenido 2">
            <a:extLst>
              <a:ext uri="{FF2B5EF4-FFF2-40B4-BE49-F238E27FC236}">
                <a16:creationId xmlns:a16="http://schemas.microsoft.com/office/drawing/2014/main" id="{7A9F0B5A-F5F1-4A2A-92DF-F8218BB36413}"/>
              </a:ext>
            </a:extLst>
          </p:cNvPr>
          <p:cNvSpPr>
            <a:spLocks noGrp="1"/>
          </p:cNvSpPr>
          <p:nvPr>
            <p:ph sz="half" idx="2"/>
          </p:nvPr>
        </p:nvSpPr>
        <p:spPr>
          <a:xfrm>
            <a:off x="1046013" y="2779075"/>
            <a:ext cx="4764764" cy="3041473"/>
          </a:xfrm>
        </p:spPr>
        <p:txBody>
          <a:bodyPr>
            <a:normAutofit fontScale="92500" lnSpcReduction="20000"/>
          </a:bodyPr>
          <a:lstStyle/>
          <a:p>
            <a:pPr marL="37465" indent="0" algn="ctr">
              <a:buNone/>
            </a:pPr>
            <a:endParaRPr lang="es-E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lgn="ctr"/>
            <a:r>
              <a:rPr lang="es-E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Inicie rápidamente la creación de su aplicación.</a:t>
            </a:r>
          </a:p>
          <a:p>
            <a:pPr indent="-305435" algn="ctr"/>
            <a:r>
              <a:rPr lang="es-E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Aumenta la productividad del desarrollador.</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lgn="ctr"/>
            <a:r>
              <a:rPr lang="es-E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Enviar actualizaciones más rápido.</a:t>
            </a:r>
          </a:p>
          <a:p>
            <a:pPr indent="-305435" algn="ctr"/>
            <a:r>
              <a:rPr lang="es-E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Lograr escala global bajo demanda.</a:t>
            </a:r>
          </a:p>
          <a:p>
            <a:pPr indent="-305435" algn="ctr"/>
            <a:r>
              <a:rPr lang="es-E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Obtenga información y análisis procesables.</a:t>
            </a:r>
          </a:p>
          <a:p>
            <a:pPr indent="-305435" algn="ctr"/>
            <a:r>
              <a:rPr lang="es-E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Aproveche la consistencia hibrida.</a:t>
            </a:r>
          </a:p>
          <a:p>
            <a:pPr indent="-305435" algn="ctr"/>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Elija servicios de nivel empresarial. </a:t>
            </a:r>
          </a:p>
        </p:txBody>
      </p:sp>
      <p:sp>
        <p:nvSpPr>
          <p:cNvPr id="8" name="Marcador de texto 7">
            <a:extLst>
              <a:ext uri="{FF2B5EF4-FFF2-40B4-BE49-F238E27FC236}">
                <a16:creationId xmlns:a16="http://schemas.microsoft.com/office/drawing/2014/main" id="{E7F77F47-7644-4A13-8C88-2478E17E39DA}"/>
              </a:ext>
            </a:extLst>
          </p:cNvPr>
          <p:cNvSpPr>
            <a:spLocks noGrp="1"/>
          </p:cNvSpPr>
          <p:nvPr>
            <p:ph type="body" sz="quarter" idx="3"/>
          </p:nvPr>
        </p:nvSpPr>
        <p:spPr>
          <a:xfrm>
            <a:off x="6363166" y="2065216"/>
            <a:ext cx="4779582" cy="464152"/>
          </a:xfrm>
        </p:spPr>
        <p:txBody>
          <a:bodyPr/>
          <a:lstStyle/>
          <a:p>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Azure </a:t>
            </a:r>
            <a:r>
              <a:rPr lang="es-ES" dirty="0" err="1">
                <a:ln>
                  <a:solidFill>
                    <a:srgbClr val="000000">
                      <a:lumMod val="75000"/>
                      <a:lumOff val="25000"/>
                      <a:alpha val="10000"/>
                    </a:srgbClr>
                  </a:solidFill>
                </a:ln>
                <a:effectLst>
                  <a:outerShdw blurRad="9525" dist="25400" dir="14640000" algn="tl" rotWithShape="0">
                    <a:srgbClr val="000000">
                      <a:alpha val="30000"/>
                    </a:srgbClr>
                  </a:outerShdw>
                </a:effectLst>
              </a:rPr>
              <a:t>content</a:t>
            </a:r>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 </a:t>
            </a:r>
            <a:r>
              <a:rPr lang="es-ES" dirty="0" err="1">
                <a:ln>
                  <a:solidFill>
                    <a:srgbClr val="000000">
                      <a:lumMod val="75000"/>
                      <a:lumOff val="25000"/>
                      <a:alpha val="10000"/>
                    </a:srgbClr>
                  </a:solidFill>
                </a:ln>
                <a:effectLst>
                  <a:outerShdw blurRad="9525" dist="25400" dir="14640000" algn="tl" rotWithShape="0">
                    <a:srgbClr val="000000">
                      <a:alpha val="30000"/>
                    </a:srgbClr>
                  </a:outerShdw>
                </a:effectLst>
              </a:rPr>
              <a:t>delivery</a:t>
            </a:r>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 </a:t>
            </a:r>
            <a:r>
              <a:rPr lang="es-ES" dirty="0" err="1">
                <a:ln>
                  <a:solidFill>
                    <a:srgbClr val="000000">
                      <a:lumMod val="75000"/>
                      <a:lumOff val="25000"/>
                      <a:alpha val="10000"/>
                    </a:srgbClr>
                  </a:solidFill>
                </a:ln>
                <a:effectLst>
                  <a:outerShdw blurRad="9525" dist="25400" dir="14640000" algn="tl" rotWithShape="0">
                    <a:srgbClr val="000000">
                      <a:alpha val="30000"/>
                    </a:srgbClr>
                  </a:outerShdw>
                </a:effectLst>
              </a:rPr>
              <a:t>network</a:t>
            </a:r>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a:t>
            </a:r>
            <a:endParaRPr lang="es-ES" dirty="0"/>
          </a:p>
        </p:txBody>
      </p:sp>
      <p:sp>
        <p:nvSpPr>
          <p:cNvPr id="4" name="Marcador de contenido 3">
            <a:extLst>
              <a:ext uri="{FF2B5EF4-FFF2-40B4-BE49-F238E27FC236}">
                <a16:creationId xmlns:a16="http://schemas.microsoft.com/office/drawing/2014/main" id="{EFE6E93B-48F0-4A02-AE9F-2DABCA5AF1B0}"/>
              </a:ext>
            </a:extLst>
          </p:cNvPr>
          <p:cNvSpPr>
            <a:spLocks noGrp="1"/>
          </p:cNvSpPr>
          <p:nvPr>
            <p:ph sz="quarter" idx="4"/>
          </p:nvPr>
        </p:nvSpPr>
        <p:spPr>
          <a:xfrm>
            <a:off x="6363167" y="3093399"/>
            <a:ext cx="4779581" cy="3578993"/>
          </a:xfrm>
        </p:spPr>
        <p:txBody>
          <a:bodyPr>
            <a:normAutofit fontScale="92500" lnSpcReduction="20000"/>
          </a:bodyPr>
          <a:lstStyle/>
          <a:p>
            <a:pPr indent="-305435"/>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Prioriza la velocidad para la mejor experiencia.</a:t>
            </a:r>
          </a:p>
          <a:p>
            <a:pPr indent="-305435"/>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Integridad profunda.</a:t>
            </a:r>
          </a:p>
          <a:p>
            <a:pPr indent="-305435"/>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Capacidad masiva.</a:t>
            </a:r>
          </a:p>
          <a:p>
            <a:pPr indent="-305435"/>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Amigable para el desarrollador.</a:t>
            </a:r>
          </a:p>
          <a:p>
            <a:pPr indent="-305435"/>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Seguridad robusta.</a:t>
            </a:r>
          </a:p>
          <a:p>
            <a:pPr indent="-305435"/>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Proveedores múltiples.</a:t>
            </a:r>
          </a:p>
          <a:p>
            <a:pPr indent="-305435"/>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analítica avanzada.</a:t>
            </a:r>
          </a:p>
          <a:p>
            <a:pPr indent="-305435"/>
            <a:endParaRPr lang="es-E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5" name="CuadroTexto 4">
            <a:extLst>
              <a:ext uri="{FF2B5EF4-FFF2-40B4-BE49-F238E27FC236}">
                <a16:creationId xmlns:a16="http://schemas.microsoft.com/office/drawing/2014/main" id="{C3C03C8B-4ADF-417D-B304-64F8F7EF2E2D}"/>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s-ES"/>
          </a:p>
        </p:txBody>
      </p:sp>
      <p:sp>
        <p:nvSpPr>
          <p:cNvPr id="6" name="CuadroTexto 5">
            <a:extLst>
              <a:ext uri="{FF2B5EF4-FFF2-40B4-BE49-F238E27FC236}">
                <a16:creationId xmlns:a16="http://schemas.microsoft.com/office/drawing/2014/main" id="{FC96EFD2-8275-457F-BE7D-95F15C0C4C75}"/>
              </a:ext>
            </a:extLst>
          </p:cNvPr>
          <p:cNvSpPr txBox="1"/>
          <p:nvPr/>
        </p:nvSpPr>
        <p:spPr>
          <a:xfrm>
            <a:off x="2138492" y="1085881"/>
            <a:ext cx="83037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Cree, implemente y escale aplicaciones web potentes de forma rápida y eficiente.</a:t>
            </a:r>
          </a:p>
        </p:txBody>
      </p:sp>
    </p:spTree>
    <p:extLst>
      <p:ext uri="{BB962C8B-B14F-4D97-AF65-F5344CB8AC3E}">
        <p14:creationId xmlns:p14="http://schemas.microsoft.com/office/powerpoint/2010/main" val="173612484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s-CO"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s-CO"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Presentación1</Template>
  <TotalTime>0</TotalTime>
  <Words>403</Words>
  <Application>Microsoft Office PowerPoint</Application>
  <PresentationFormat>Panorámica</PresentationFormat>
  <Paragraphs>69</Paragraphs>
  <Slides>5</Slides>
  <Notes>2</Notes>
  <HiddenSlides>0</HiddenSlides>
  <MMClips>0</MMClips>
  <ScaleCrop>false</ScaleCrop>
  <HeadingPairs>
    <vt:vector size="6" baseType="variant">
      <vt:variant>
        <vt:lpstr>Fuentes usadas</vt:lpstr>
      </vt:variant>
      <vt:variant>
        <vt:i4>9</vt:i4>
      </vt:variant>
      <vt:variant>
        <vt:lpstr>Tema</vt:lpstr>
      </vt:variant>
      <vt:variant>
        <vt:i4>3</vt:i4>
      </vt:variant>
      <vt:variant>
        <vt:lpstr>Títulos de diapositiva</vt:lpstr>
      </vt:variant>
      <vt:variant>
        <vt:i4>5</vt:i4>
      </vt:variant>
    </vt:vector>
  </HeadingPairs>
  <TitlesOfParts>
    <vt:vector size="17" baseType="lpstr">
      <vt:lpstr>Arial</vt:lpstr>
      <vt:lpstr>Calibri</vt:lpstr>
      <vt:lpstr>Calibri Light</vt:lpstr>
      <vt:lpstr>Calisto MT</vt:lpstr>
      <vt:lpstr>Century Gothic</vt:lpstr>
      <vt:lpstr>Times New Roman</vt:lpstr>
      <vt:lpstr>Wingdings</vt:lpstr>
      <vt:lpstr>Wingdings 2</vt:lpstr>
      <vt:lpstr>Wingdings 3</vt:lpstr>
      <vt:lpstr>Tema de Office</vt:lpstr>
      <vt:lpstr>Pizarra</vt:lpstr>
      <vt:lpstr>Ion</vt:lpstr>
      <vt:lpstr>Presentación de PowerPoint</vt:lpstr>
      <vt:lpstr>IA y Machine Learning</vt:lpstr>
      <vt:lpstr>Presentación de PowerPoint</vt:lpstr>
      <vt:lpstr>SEGURIDAD</vt:lpstr>
      <vt:lpstr>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dc:creator>
  <cp:lastModifiedBy>OSCAR</cp:lastModifiedBy>
  <cp:revision>22</cp:revision>
  <cp:lastPrinted>1601-01-01T00:00:00Z</cp:lastPrinted>
  <dcterms:created xsi:type="dcterms:W3CDTF">2020-03-10T14:51:31Z</dcterms:created>
  <dcterms:modified xsi:type="dcterms:W3CDTF">2020-03-15T21:31:41Z</dcterms:modified>
</cp:coreProperties>
</file>