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63" r:id="rId2"/>
  </p:sldMasterIdLst>
  <p:notesMasterIdLst>
    <p:notesMasterId r:id="rId6"/>
  </p:notesMasterIdLst>
  <p:sldIdLst>
    <p:sldId id="256" r:id="rId3"/>
    <p:sldId id="257" r:id="rId4"/>
    <p:sldId id="258" r:id="rId5"/>
  </p:sldIdLst>
  <p:sldSz cx="12192000" cy="6858000"/>
  <p:notesSz cx="7772400" cy="10058400"/>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2" d="100"/>
          <a:sy n="72" d="100"/>
        </p:scale>
        <p:origin x="660" y="7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F3964A10-C1B4-4F9E-A0EF-982A061D2C33}"/>
              </a:ext>
            </a:extLst>
          </p:cNvPr>
          <p:cNvSpPr>
            <a:spLocks noGrp="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a:extLst>
              <a:ext uri="{FF2B5EF4-FFF2-40B4-BE49-F238E27FC236}">
                <a16:creationId xmlns:a16="http://schemas.microsoft.com/office/drawing/2014/main" id="{73A7C97D-FFD8-473E-ACDD-399EC3F8A9AA}"/>
              </a:ext>
            </a:extLst>
          </p:cNvPr>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s-CO" altLang="es-CO"/>
          </a:p>
        </p:txBody>
      </p:sp>
      <p:sp>
        <p:nvSpPr>
          <p:cNvPr id="3075" name="Rectangle 3">
            <a:extLst>
              <a:ext uri="{FF2B5EF4-FFF2-40B4-BE49-F238E27FC236}">
                <a16:creationId xmlns:a16="http://schemas.microsoft.com/office/drawing/2014/main" id="{90D31543-6C4A-42FF-B8C0-E22249288659}"/>
              </a:ext>
            </a:extLst>
          </p:cNvPr>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anose="02020603050405020304" pitchFamily="18" charset="0"/>
                <a:cs typeface="Lucida Sans Unicode" panose="020B0602030504020204" pitchFamily="34" charset="0"/>
              </a:defRPr>
            </a:lvl1pPr>
          </a:lstStyle>
          <a:p>
            <a:endParaRPr lang="es-CO" altLang="es-CO"/>
          </a:p>
        </p:txBody>
      </p:sp>
      <p:sp>
        <p:nvSpPr>
          <p:cNvPr id="3076" name="Rectangle 4">
            <a:extLst>
              <a:ext uri="{FF2B5EF4-FFF2-40B4-BE49-F238E27FC236}">
                <a16:creationId xmlns:a16="http://schemas.microsoft.com/office/drawing/2014/main" id="{DD5810E3-19A0-4734-9032-E17E424A5CA1}"/>
              </a:ext>
            </a:extLst>
          </p:cNvPr>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anose="02020603050405020304" pitchFamily="18" charset="0"/>
                <a:cs typeface="Lucida Sans Unicode" panose="020B0602030504020204" pitchFamily="34" charset="0"/>
              </a:defRPr>
            </a:lvl1pPr>
          </a:lstStyle>
          <a:p>
            <a:endParaRPr lang="es-CO" altLang="es-CO"/>
          </a:p>
        </p:txBody>
      </p:sp>
      <p:sp>
        <p:nvSpPr>
          <p:cNvPr id="3077" name="Rectangle 5">
            <a:extLst>
              <a:ext uri="{FF2B5EF4-FFF2-40B4-BE49-F238E27FC236}">
                <a16:creationId xmlns:a16="http://schemas.microsoft.com/office/drawing/2014/main" id="{F6A1995B-74F8-47AF-85CA-D09475330AC4}"/>
              </a:ext>
            </a:extLst>
          </p:cNvPr>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anose="02020603050405020304" pitchFamily="18" charset="0"/>
                <a:cs typeface="Lucida Sans Unicode" panose="020B0602030504020204" pitchFamily="34" charset="0"/>
              </a:defRPr>
            </a:lvl1pPr>
          </a:lstStyle>
          <a:p>
            <a:endParaRPr lang="es-CO" altLang="es-CO"/>
          </a:p>
        </p:txBody>
      </p:sp>
      <p:sp>
        <p:nvSpPr>
          <p:cNvPr id="3078" name="Rectangle 6">
            <a:extLst>
              <a:ext uri="{FF2B5EF4-FFF2-40B4-BE49-F238E27FC236}">
                <a16:creationId xmlns:a16="http://schemas.microsoft.com/office/drawing/2014/main" id="{AA7B2A6A-150E-4BD3-9AB9-83C7FE5B7E9F}"/>
              </a:ext>
            </a:extLst>
          </p:cNvPr>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anose="02020603050405020304" pitchFamily="18" charset="0"/>
                <a:cs typeface="Lucida Sans Unicode" panose="020B0602030504020204" pitchFamily="34" charset="0"/>
              </a:defRPr>
            </a:lvl1pPr>
          </a:lstStyle>
          <a:p>
            <a:fld id="{453825D0-387F-47B3-84F0-EC50461A67B9}" type="slidenum">
              <a:rPr lang="es-CO" altLang="es-CO"/>
              <a:pPr/>
              <a:t>‹Nº›</a:t>
            </a:fld>
            <a:endParaRPr lang="es-CO" altLang="es-CO"/>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9DCCB5-61CD-4DEA-B0F4-527F1ADB6152}"/>
              </a:ext>
            </a:extLst>
          </p:cNvPr>
          <p:cNvSpPr>
            <a:spLocks noGrp="1" noChangeArrowheads="1"/>
          </p:cNvSpPr>
          <p:nvPr>
            <p:ph type="sldNum"/>
          </p:nvPr>
        </p:nvSpPr>
        <p:spPr>
          <a:ln/>
        </p:spPr>
        <p:txBody>
          <a:bodyPr/>
          <a:lstStyle/>
          <a:p>
            <a:fld id="{4506DCC8-B2E8-4F58-A106-9BFDAE336AE0}" type="slidenum">
              <a:rPr lang="es-CO" altLang="es-CO"/>
              <a:pPr/>
              <a:t>1</a:t>
            </a:fld>
            <a:endParaRPr lang="es-CO" altLang="es-CO"/>
          </a:p>
        </p:txBody>
      </p:sp>
      <p:sp>
        <p:nvSpPr>
          <p:cNvPr id="6145" name="Rectangle 1">
            <a:extLst>
              <a:ext uri="{FF2B5EF4-FFF2-40B4-BE49-F238E27FC236}">
                <a16:creationId xmlns:a16="http://schemas.microsoft.com/office/drawing/2014/main" id="{4AB7C97F-F111-4CA3-AF25-514DCD435EFA}"/>
              </a:ext>
            </a:extLst>
          </p:cNvPr>
          <p:cNvSpPr txBox="1">
            <a:spLocks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6" name="Rectangle 2">
            <a:extLst>
              <a:ext uri="{FF2B5EF4-FFF2-40B4-BE49-F238E27FC236}">
                <a16:creationId xmlns:a16="http://schemas.microsoft.com/office/drawing/2014/main" id="{766B1827-1BE4-4C69-A951-635B8AF2AA81}"/>
              </a:ext>
            </a:extLst>
          </p:cNvPr>
          <p:cNvSpPr txBox="1">
            <a:spLocks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O" altLang="es-CO"/>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4D96D85-8568-4A68-A8E6-9062FEB08F78}"/>
              </a:ext>
            </a:extLst>
          </p:cNvPr>
          <p:cNvSpPr>
            <a:spLocks noGrp="1" noChangeArrowheads="1"/>
          </p:cNvSpPr>
          <p:nvPr>
            <p:ph type="sldNum"/>
          </p:nvPr>
        </p:nvSpPr>
        <p:spPr>
          <a:ln/>
        </p:spPr>
        <p:txBody>
          <a:bodyPr/>
          <a:lstStyle/>
          <a:p>
            <a:fld id="{ED8E1736-3120-4E74-A89C-319E50271C8E}" type="slidenum">
              <a:rPr lang="es-CO" altLang="es-CO"/>
              <a:pPr/>
              <a:t>2</a:t>
            </a:fld>
            <a:endParaRPr lang="es-CO" altLang="es-CO"/>
          </a:p>
        </p:txBody>
      </p:sp>
      <p:sp>
        <p:nvSpPr>
          <p:cNvPr id="7169" name="Rectangle 1">
            <a:extLst>
              <a:ext uri="{FF2B5EF4-FFF2-40B4-BE49-F238E27FC236}">
                <a16:creationId xmlns:a16="http://schemas.microsoft.com/office/drawing/2014/main" id="{A02BD057-F7EC-4E65-8699-777E95560B7D}"/>
              </a:ext>
            </a:extLst>
          </p:cNvPr>
          <p:cNvSpPr txBox="1">
            <a:spLocks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4C931656-84F8-4E22-8A1B-F5A7354C8EBE}"/>
              </a:ext>
            </a:extLst>
          </p:cNvPr>
          <p:cNvSpPr txBox="1">
            <a:spLocks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O" altLang="es-C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A4F9BF-093D-4F91-97C8-981D3207C206}"/>
              </a:ext>
            </a:extLst>
          </p:cNvPr>
          <p:cNvSpPr>
            <a:spLocks noGrp="1"/>
          </p:cNvSpPr>
          <p:nvPr>
            <p:ph type="ctrTitle"/>
          </p:nvPr>
        </p:nvSpPr>
        <p:spPr>
          <a:xfrm>
            <a:off x="1524000" y="1122363"/>
            <a:ext cx="9144000" cy="2387600"/>
          </a:xfrm>
        </p:spPr>
        <p:txBody>
          <a:bodyPr/>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9F270122-4D99-4B69-B526-E11921DBFD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D1FA1D64-DFCC-4E5C-AB16-6AB6E3AA3D92}"/>
              </a:ext>
            </a:extLst>
          </p:cNvPr>
          <p:cNvSpPr>
            <a:spLocks noGrp="1"/>
          </p:cNvSpPr>
          <p:nvPr>
            <p:ph type="dt" idx="10"/>
          </p:nvPr>
        </p:nvSpPr>
        <p:spPr/>
        <p:txBody>
          <a:bodyPr/>
          <a:lstStyle>
            <a:lvl1pPr>
              <a:defRPr/>
            </a:lvl1pPr>
          </a:lstStyle>
          <a:p>
            <a:r>
              <a:rPr lang="es-CO" altLang="es-CO"/>
              <a:t>10/03/20</a:t>
            </a:r>
          </a:p>
        </p:txBody>
      </p:sp>
      <p:sp>
        <p:nvSpPr>
          <p:cNvPr id="5" name="Marcador de número de diapositiva 4">
            <a:extLst>
              <a:ext uri="{FF2B5EF4-FFF2-40B4-BE49-F238E27FC236}">
                <a16:creationId xmlns:a16="http://schemas.microsoft.com/office/drawing/2014/main" id="{C93784B7-6013-43C8-9F2C-35D89FA252FA}"/>
              </a:ext>
            </a:extLst>
          </p:cNvPr>
          <p:cNvSpPr>
            <a:spLocks noGrp="1"/>
          </p:cNvSpPr>
          <p:nvPr>
            <p:ph type="sldNum" idx="11"/>
          </p:nvPr>
        </p:nvSpPr>
        <p:spPr/>
        <p:txBody>
          <a:bodyPr/>
          <a:lstStyle>
            <a:lvl1pPr>
              <a:defRPr/>
            </a:lvl1pPr>
          </a:lstStyle>
          <a:p>
            <a:fld id="{F7393152-0CDE-406A-98DB-804DB3951467}" type="slidenum">
              <a:rPr lang="es-CO" altLang="es-CO"/>
              <a:pPr/>
              <a:t>‹Nº›</a:t>
            </a:fld>
            <a:endParaRPr lang="es-CO" altLang="es-CO"/>
          </a:p>
        </p:txBody>
      </p:sp>
    </p:spTree>
    <p:extLst>
      <p:ext uri="{BB962C8B-B14F-4D97-AF65-F5344CB8AC3E}">
        <p14:creationId xmlns:p14="http://schemas.microsoft.com/office/powerpoint/2010/main" val="1998185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CB6A6A-2F31-4E48-9DB0-8CFE5BDCE25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52AC66C9-790B-4593-AC39-5AE147FBDD0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B317711-ED57-43C3-BDB8-ADFD49BBC47C}"/>
              </a:ext>
            </a:extLst>
          </p:cNvPr>
          <p:cNvSpPr>
            <a:spLocks noGrp="1"/>
          </p:cNvSpPr>
          <p:nvPr>
            <p:ph type="dt" idx="10"/>
          </p:nvPr>
        </p:nvSpPr>
        <p:spPr/>
        <p:txBody>
          <a:bodyPr/>
          <a:lstStyle>
            <a:lvl1pPr>
              <a:defRPr/>
            </a:lvl1pPr>
          </a:lstStyle>
          <a:p>
            <a:r>
              <a:rPr lang="es-CO" altLang="es-CO"/>
              <a:t>10/03/20</a:t>
            </a:r>
          </a:p>
        </p:txBody>
      </p:sp>
      <p:sp>
        <p:nvSpPr>
          <p:cNvPr id="5" name="Marcador de número de diapositiva 4">
            <a:extLst>
              <a:ext uri="{FF2B5EF4-FFF2-40B4-BE49-F238E27FC236}">
                <a16:creationId xmlns:a16="http://schemas.microsoft.com/office/drawing/2014/main" id="{E8A92E7B-E886-4E91-A944-E4FC852470B3}"/>
              </a:ext>
            </a:extLst>
          </p:cNvPr>
          <p:cNvSpPr>
            <a:spLocks noGrp="1"/>
          </p:cNvSpPr>
          <p:nvPr>
            <p:ph type="sldNum" idx="11"/>
          </p:nvPr>
        </p:nvSpPr>
        <p:spPr/>
        <p:txBody>
          <a:bodyPr/>
          <a:lstStyle>
            <a:lvl1pPr>
              <a:defRPr/>
            </a:lvl1pPr>
          </a:lstStyle>
          <a:p>
            <a:fld id="{978CD1C8-C60A-4C98-AC8C-FCA8B84037DE}" type="slidenum">
              <a:rPr lang="es-CO" altLang="es-CO"/>
              <a:pPr/>
              <a:t>‹Nº›</a:t>
            </a:fld>
            <a:endParaRPr lang="es-CO" altLang="es-CO"/>
          </a:p>
        </p:txBody>
      </p:sp>
    </p:spTree>
    <p:extLst>
      <p:ext uri="{BB962C8B-B14F-4D97-AF65-F5344CB8AC3E}">
        <p14:creationId xmlns:p14="http://schemas.microsoft.com/office/powerpoint/2010/main" val="2063330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19A19A0-95BE-4240-9A57-B98292DDA485}"/>
              </a:ext>
            </a:extLst>
          </p:cNvPr>
          <p:cNvSpPr>
            <a:spLocks noGrp="1"/>
          </p:cNvSpPr>
          <p:nvPr>
            <p:ph type="title" orient="vert"/>
          </p:nvPr>
        </p:nvSpPr>
        <p:spPr>
          <a:xfrm>
            <a:off x="8839200" y="1122363"/>
            <a:ext cx="2741613" cy="5006975"/>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A9E3FA6-90FC-4E68-91A0-1AF5DEF259DB}"/>
              </a:ext>
            </a:extLst>
          </p:cNvPr>
          <p:cNvSpPr>
            <a:spLocks noGrp="1"/>
          </p:cNvSpPr>
          <p:nvPr>
            <p:ph type="body" orient="vert" idx="1"/>
          </p:nvPr>
        </p:nvSpPr>
        <p:spPr>
          <a:xfrm>
            <a:off x="609600" y="1122363"/>
            <a:ext cx="8077200" cy="50069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30EB3EB-89EF-4B8E-8BAF-D7BF570D13A6}"/>
              </a:ext>
            </a:extLst>
          </p:cNvPr>
          <p:cNvSpPr>
            <a:spLocks noGrp="1"/>
          </p:cNvSpPr>
          <p:nvPr>
            <p:ph type="dt" idx="10"/>
          </p:nvPr>
        </p:nvSpPr>
        <p:spPr/>
        <p:txBody>
          <a:bodyPr/>
          <a:lstStyle>
            <a:lvl1pPr>
              <a:defRPr/>
            </a:lvl1pPr>
          </a:lstStyle>
          <a:p>
            <a:r>
              <a:rPr lang="es-CO" altLang="es-CO"/>
              <a:t>10/03/20</a:t>
            </a:r>
          </a:p>
        </p:txBody>
      </p:sp>
      <p:sp>
        <p:nvSpPr>
          <p:cNvPr id="5" name="Marcador de número de diapositiva 4">
            <a:extLst>
              <a:ext uri="{FF2B5EF4-FFF2-40B4-BE49-F238E27FC236}">
                <a16:creationId xmlns:a16="http://schemas.microsoft.com/office/drawing/2014/main" id="{12C0D15B-35E5-4413-9869-8EE1665EF25F}"/>
              </a:ext>
            </a:extLst>
          </p:cNvPr>
          <p:cNvSpPr>
            <a:spLocks noGrp="1"/>
          </p:cNvSpPr>
          <p:nvPr>
            <p:ph type="sldNum" idx="11"/>
          </p:nvPr>
        </p:nvSpPr>
        <p:spPr/>
        <p:txBody>
          <a:bodyPr/>
          <a:lstStyle>
            <a:lvl1pPr>
              <a:defRPr/>
            </a:lvl1pPr>
          </a:lstStyle>
          <a:p>
            <a:fld id="{F1AB8454-353D-4715-8436-76E56A885E7E}" type="slidenum">
              <a:rPr lang="es-CO" altLang="es-CO"/>
              <a:pPr/>
              <a:t>‹Nº›</a:t>
            </a:fld>
            <a:endParaRPr lang="es-CO" altLang="es-CO"/>
          </a:p>
        </p:txBody>
      </p:sp>
    </p:spTree>
    <p:extLst>
      <p:ext uri="{BB962C8B-B14F-4D97-AF65-F5344CB8AC3E}">
        <p14:creationId xmlns:p14="http://schemas.microsoft.com/office/powerpoint/2010/main" val="2492669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04900-07D9-4905-80F9-E95F496E2BC8}"/>
              </a:ext>
            </a:extLst>
          </p:cNvPr>
          <p:cNvSpPr>
            <a:spLocks noGrp="1"/>
          </p:cNvSpPr>
          <p:nvPr>
            <p:ph type="title"/>
          </p:nvPr>
        </p:nvSpPr>
        <p:spPr>
          <a:xfrm>
            <a:off x="1524000" y="1122363"/>
            <a:ext cx="9142413" cy="2386012"/>
          </a:xfrm>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2279DAB-7FD3-48F5-BD6F-B89B9362B7A8}"/>
              </a:ext>
            </a:extLst>
          </p:cNvPr>
          <p:cNvSpPr>
            <a:spLocks noGrp="1"/>
          </p:cNvSpPr>
          <p:nvPr>
            <p:ph type="dt" idx="10"/>
          </p:nvPr>
        </p:nvSpPr>
        <p:spPr>
          <a:xfrm>
            <a:off x="838200" y="6356350"/>
            <a:ext cx="2741613" cy="363538"/>
          </a:xfrm>
        </p:spPr>
        <p:txBody>
          <a:bodyPr/>
          <a:lstStyle>
            <a:lvl1pPr>
              <a:defRPr/>
            </a:lvl1pPr>
          </a:lstStyle>
          <a:p>
            <a:r>
              <a:rPr lang="es-CO" altLang="es-CO"/>
              <a:t>10/03/20</a:t>
            </a:r>
          </a:p>
        </p:txBody>
      </p:sp>
      <p:sp>
        <p:nvSpPr>
          <p:cNvPr id="4" name="Marcador de número de diapositiva 3">
            <a:extLst>
              <a:ext uri="{FF2B5EF4-FFF2-40B4-BE49-F238E27FC236}">
                <a16:creationId xmlns:a16="http://schemas.microsoft.com/office/drawing/2014/main" id="{813D4450-BD6E-495C-A9B8-CAD3DCE603C7}"/>
              </a:ext>
            </a:extLst>
          </p:cNvPr>
          <p:cNvSpPr>
            <a:spLocks noGrp="1"/>
          </p:cNvSpPr>
          <p:nvPr>
            <p:ph type="sldNum" idx="11"/>
          </p:nvPr>
        </p:nvSpPr>
        <p:spPr>
          <a:xfrm>
            <a:off x="8610600" y="6356350"/>
            <a:ext cx="2741613" cy="363538"/>
          </a:xfrm>
        </p:spPr>
        <p:txBody>
          <a:bodyPr/>
          <a:lstStyle>
            <a:lvl1pPr>
              <a:defRPr/>
            </a:lvl1pPr>
          </a:lstStyle>
          <a:p>
            <a:fld id="{4479E1B0-4275-48C7-A210-8383FD08AFD2}" type="slidenum">
              <a:rPr lang="es-CO" altLang="es-CO"/>
              <a:pPr/>
              <a:t>‹Nº›</a:t>
            </a:fld>
            <a:endParaRPr lang="es-CO" altLang="es-CO"/>
          </a:p>
        </p:txBody>
      </p:sp>
    </p:spTree>
    <p:extLst>
      <p:ext uri="{BB962C8B-B14F-4D97-AF65-F5344CB8AC3E}">
        <p14:creationId xmlns:p14="http://schemas.microsoft.com/office/powerpoint/2010/main" val="1272428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r>
              <a:rPr lang="es-CO" altLang="es-CO"/>
              <a:t>10/03/20</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2ECD63-EAF1-44C2-8132-F8E2644C3119}" type="slidenum">
              <a:rPr lang="es-CO" altLang="es-CO" smtClean="0"/>
              <a:pPr/>
              <a:t>‹Nº›</a:t>
            </a:fld>
            <a:endParaRPr lang="es-CO" altLang="es-CO"/>
          </a:p>
        </p:txBody>
      </p:sp>
    </p:spTree>
    <p:extLst>
      <p:ext uri="{BB962C8B-B14F-4D97-AF65-F5344CB8AC3E}">
        <p14:creationId xmlns:p14="http://schemas.microsoft.com/office/powerpoint/2010/main" val="3131404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r>
              <a:rPr lang="es-CO" altLang="es-CO"/>
              <a:t>10/03/20</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F0DEBF-6BA4-4553-AA5A-96FD649DC0B2}" type="slidenum">
              <a:rPr lang="es-CO" altLang="es-CO" smtClean="0"/>
              <a:pPr/>
              <a:t>‹Nº›</a:t>
            </a:fld>
            <a:endParaRPr lang="es-CO" altLang="es-CO"/>
          </a:p>
        </p:txBody>
      </p:sp>
    </p:spTree>
    <p:extLst>
      <p:ext uri="{BB962C8B-B14F-4D97-AF65-F5344CB8AC3E}">
        <p14:creationId xmlns:p14="http://schemas.microsoft.com/office/powerpoint/2010/main" val="13559148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r>
              <a:rPr lang="es-CO" altLang="es-CO"/>
              <a:t>10/03/20</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FF6F36-FB08-4D6F-B333-D3896DDA46D7}" type="slidenum">
              <a:rPr lang="es-CO" altLang="es-CO" smtClean="0"/>
              <a:pPr/>
              <a:t>‹Nº›</a:t>
            </a:fld>
            <a:endParaRPr lang="es-CO" altLang="es-CO"/>
          </a:p>
        </p:txBody>
      </p:sp>
    </p:spTree>
    <p:extLst>
      <p:ext uri="{BB962C8B-B14F-4D97-AF65-F5344CB8AC3E}">
        <p14:creationId xmlns:p14="http://schemas.microsoft.com/office/powerpoint/2010/main" val="24587439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r>
              <a:rPr lang="es-CO" altLang="es-CO"/>
              <a:t>10/03/20</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A4F603E-36C9-4BE3-9DFE-819CA62BB3DA}" type="slidenum">
              <a:rPr lang="es-CO" altLang="es-CO" smtClean="0"/>
              <a:pPr/>
              <a:t>‹Nº›</a:t>
            </a:fld>
            <a:endParaRPr lang="es-CO" altLang="es-CO"/>
          </a:p>
        </p:txBody>
      </p:sp>
    </p:spTree>
    <p:extLst>
      <p:ext uri="{BB962C8B-B14F-4D97-AF65-F5344CB8AC3E}">
        <p14:creationId xmlns:p14="http://schemas.microsoft.com/office/powerpoint/2010/main" val="4026697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r>
              <a:rPr lang="es-CO" altLang="es-CO"/>
              <a:t>10/03/20</a:t>
            </a:r>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90BD9D3-69CD-4384-AFD2-8398146D50FE}" type="slidenum">
              <a:rPr lang="es-CO" altLang="es-CO" smtClean="0"/>
              <a:pPr/>
              <a:t>‹Nº›</a:t>
            </a:fld>
            <a:endParaRPr lang="es-CO" altLang="es-CO"/>
          </a:p>
        </p:txBody>
      </p:sp>
    </p:spTree>
    <p:extLst>
      <p:ext uri="{BB962C8B-B14F-4D97-AF65-F5344CB8AC3E}">
        <p14:creationId xmlns:p14="http://schemas.microsoft.com/office/powerpoint/2010/main" val="32831179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r>
              <a:rPr lang="es-CO" altLang="es-CO"/>
              <a:t>10/03/20</a:t>
            </a:r>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A4B5C66D-750B-4063-9321-ECCD2D665006}" type="slidenum">
              <a:rPr lang="es-CO" altLang="es-CO" smtClean="0"/>
              <a:pPr/>
              <a:t>‹Nº›</a:t>
            </a:fld>
            <a:endParaRPr lang="es-CO" altLang="es-CO"/>
          </a:p>
        </p:txBody>
      </p:sp>
    </p:spTree>
    <p:extLst>
      <p:ext uri="{BB962C8B-B14F-4D97-AF65-F5344CB8AC3E}">
        <p14:creationId xmlns:p14="http://schemas.microsoft.com/office/powerpoint/2010/main" val="26075665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r>
              <a:rPr lang="es-CO" altLang="es-CO"/>
              <a:t>10/03/20</a:t>
            </a:r>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8AC2A802-79EF-4AAB-B6B2-DC6F8363E001}" type="slidenum">
              <a:rPr lang="es-CO" altLang="es-CO" smtClean="0"/>
              <a:pPr/>
              <a:t>‹Nº›</a:t>
            </a:fld>
            <a:endParaRPr lang="es-CO" altLang="es-CO"/>
          </a:p>
        </p:txBody>
      </p:sp>
    </p:spTree>
    <p:extLst>
      <p:ext uri="{BB962C8B-B14F-4D97-AF65-F5344CB8AC3E}">
        <p14:creationId xmlns:p14="http://schemas.microsoft.com/office/powerpoint/2010/main" val="2079417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C2DA25-B086-4585-94B2-CAB0E9A8B4C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21967B4-0412-4568-9C17-BFC7DB05A40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59FD64E-603F-4B98-B1F7-9C69F4CDF5DC}"/>
              </a:ext>
            </a:extLst>
          </p:cNvPr>
          <p:cNvSpPr>
            <a:spLocks noGrp="1"/>
          </p:cNvSpPr>
          <p:nvPr>
            <p:ph type="dt" idx="10"/>
          </p:nvPr>
        </p:nvSpPr>
        <p:spPr/>
        <p:txBody>
          <a:bodyPr/>
          <a:lstStyle>
            <a:lvl1pPr>
              <a:defRPr/>
            </a:lvl1pPr>
          </a:lstStyle>
          <a:p>
            <a:r>
              <a:rPr lang="es-CO" altLang="es-CO"/>
              <a:t>10/03/20</a:t>
            </a:r>
          </a:p>
        </p:txBody>
      </p:sp>
      <p:sp>
        <p:nvSpPr>
          <p:cNvPr id="5" name="Marcador de número de diapositiva 4">
            <a:extLst>
              <a:ext uri="{FF2B5EF4-FFF2-40B4-BE49-F238E27FC236}">
                <a16:creationId xmlns:a16="http://schemas.microsoft.com/office/drawing/2014/main" id="{F1B1F423-562E-41E3-8DF2-F97133F779A5}"/>
              </a:ext>
            </a:extLst>
          </p:cNvPr>
          <p:cNvSpPr>
            <a:spLocks noGrp="1"/>
          </p:cNvSpPr>
          <p:nvPr>
            <p:ph type="sldNum" idx="11"/>
          </p:nvPr>
        </p:nvSpPr>
        <p:spPr/>
        <p:txBody>
          <a:bodyPr/>
          <a:lstStyle>
            <a:lvl1pPr>
              <a:defRPr/>
            </a:lvl1pPr>
          </a:lstStyle>
          <a:p>
            <a:fld id="{7A2FFFBB-EDC1-443E-A3E8-DF98D7ECCDBF}" type="slidenum">
              <a:rPr lang="es-CO" altLang="es-CO"/>
              <a:pPr/>
              <a:t>‹Nº›</a:t>
            </a:fld>
            <a:endParaRPr lang="es-CO" altLang="es-CO"/>
          </a:p>
        </p:txBody>
      </p:sp>
    </p:spTree>
    <p:extLst>
      <p:ext uri="{BB962C8B-B14F-4D97-AF65-F5344CB8AC3E}">
        <p14:creationId xmlns:p14="http://schemas.microsoft.com/office/powerpoint/2010/main" val="19772150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r>
              <a:rPr lang="es-CO" altLang="es-CO"/>
              <a:t>10/03/20</a:t>
            </a:r>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97F463E8-78AD-4359-91FF-F5A8C2EF9380}" type="slidenum">
              <a:rPr lang="es-CO" altLang="es-CO" smtClean="0"/>
              <a:pPr/>
              <a:t>‹Nº›</a:t>
            </a:fld>
            <a:endParaRPr lang="es-CO" altLang="es-CO"/>
          </a:p>
        </p:txBody>
      </p:sp>
    </p:spTree>
    <p:extLst>
      <p:ext uri="{BB962C8B-B14F-4D97-AF65-F5344CB8AC3E}">
        <p14:creationId xmlns:p14="http://schemas.microsoft.com/office/powerpoint/2010/main" val="36651906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r>
              <a:rPr lang="es-CO" altLang="es-CO"/>
              <a:t>10/03/20</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0A9852-6411-409B-B29B-4B63D6363421}" type="slidenum">
              <a:rPr lang="es-CO" altLang="es-CO" smtClean="0"/>
              <a:pPr/>
              <a:t>‹Nº›</a:t>
            </a:fld>
            <a:endParaRPr lang="es-CO" altLang="es-CO"/>
          </a:p>
        </p:txBody>
      </p:sp>
    </p:spTree>
    <p:extLst>
      <p:ext uri="{BB962C8B-B14F-4D97-AF65-F5344CB8AC3E}">
        <p14:creationId xmlns:p14="http://schemas.microsoft.com/office/powerpoint/2010/main" val="33548753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r>
              <a:rPr lang="es-CO" altLang="es-CO"/>
              <a:t>10/03/20</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6B594E-116B-498D-95F8-0A6FCB277A92}" type="slidenum">
              <a:rPr lang="es-CO" altLang="es-CO" smtClean="0"/>
              <a:pPr/>
              <a:t>‹Nº›</a:t>
            </a:fld>
            <a:endParaRPr lang="es-CO" altLang="es-CO"/>
          </a:p>
        </p:txBody>
      </p:sp>
    </p:spTree>
    <p:extLst>
      <p:ext uri="{BB962C8B-B14F-4D97-AF65-F5344CB8AC3E}">
        <p14:creationId xmlns:p14="http://schemas.microsoft.com/office/powerpoint/2010/main" val="2182472104"/>
      </p:ext>
    </p:extLst>
  </p:cSld>
  <p:clrMapOvr>
    <a:masterClrMapping/>
  </p:clrMapOvr>
  <p:hf sldNum="0"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r>
              <a:rPr lang="es-CO" altLang="es-CO"/>
              <a:t>10/03/20</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B30F6-46D1-4B76-8072-89514F8947C8}" type="slidenum">
              <a:rPr lang="es-CO" altLang="es-CO" smtClean="0"/>
              <a:pPr/>
              <a:t>‹Nº›</a:t>
            </a:fld>
            <a:endParaRPr lang="es-CO" altLang="es-CO"/>
          </a:p>
        </p:txBody>
      </p:sp>
    </p:spTree>
    <p:extLst>
      <p:ext uri="{BB962C8B-B14F-4D97-AF65-F5344CB8AC3E}">
        <p14:creationId xmlns:p14="http://schemas.microsoft.com/office/powerpoint/2010/main" val="2442318853"/>
      </p:ext>
    </p:extLst>
  </p:cSld>
  <p:clrMapOvr>
    <a:masterClrMapping/>
  </p:clrMapOvr>
  <p:hf sldNum="0"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r>
              <a:rPr lang="es-CO" altLang="es-CO"/>
              <a:t>10/03/20</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B30F6-46D1-4B76-8072-89514F8947C8}" type="slidenum">
              <a:rPr lang="es-CO" altLang="es-CO" smtClean="0"/>
              <a:pPr/>
              <a:t>‹Nº›</a:t>
            </a:fld>
            <a:endParaRPr lang="es-CO" altLang="es-CO"/>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08722462"/>
      </p:ext>
    </p:extLst>
  </p:cSld>
  <p:clrMapOvr>
    <a:masterClrMapping/>
  </p:clrMapOvr>
  <p:hf sldNum="0"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r>
              <a:rPr lang="es-CO" altLang="es-CO"/>
              <a:t>10/03/20</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B30F6-46D1-4B76-8072-89514F8947C8}" type="slidenum">
              <a:rPr lang="es-CO" altLang="es-CO" smtClean="0"/>
              <a:pPr/>
              <a:t>‹Nº›</a:t>
            </a:fld>
            <a:endParaRPr lang="es-CO" altLang="es-CO"/>
          </a:p>
        </p:txBody>
      </p:sp>
    </p:spTree>
    <p:extLst>
      <p:ext uri="{BB962C8B-B14F-4D97-AF65-F5344CB8AC3E}">
        <p14:creationId xmlns:p14="http://schemas.microsoft.com/office/powerpoint/2010/main" val="3452459900"/>
      </p:ext>
    </p:extLst>
  </p:cSld>
  <p:clrMapOvr>
    <a:masterClrMapping/>
  </p:clrMapOvr>
  <p:hf sldNum="0" hdr="0" ft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s-CO" altLang="es-CO"/>
              <a:t>10/03/20</a:t>
            </a:r>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B30F6-46D1-4B76-8072-89514F8947C8}" type="slidenum">
              <a:rPr lang="es-CO" altLang="es-CO" smtClean="0"/>
              <a:pPr/>
              <a:t>‹Nº›</a:t>
            </a:fld>
            <a:endParaRPr lang="es-CO" altLang="es-CO"/>
          </a:p>
        </p:txBody>
      </p:sp>
    </p:spTree>
    <p:extLst>
      <p:ext uri="{BB962C8B-B14F-4D97-AF65-F5344CB8AC3E}">
        <p14:creationId xmlns:p14="http://schemas.microsoft.com/office/powerpoint/2010/main" val="707058565"/>
      </p:ext>
    </p:extLst>
  </p:cSld>
  <p:clrMapOvr>
    <a:masterClrMapping/>
  </p:clrMapOvr>
  <p:hf sldNum="0" hdr="0" ft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s-CO" altLang="es-CO"/>
              <a:t>10/03/20</a:t>
            </a:r>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B30F6-46D1-4B76-8072-89514F8947C8}" type="slidenum">
              <a:rPr lang="es-CO" altLang="es-CO" smtClean="0"/>
              <a:pPr/>
              <a:t>‹Nº›</a:t>
            </a:fld>
            <a:endParaRPr lang="es-CO" altLang="es-CO"/>
          </a:p>
        </p:txBody>
      </p:sp>
    </p:spTree>
    <p:extLst>
      <p:ext uri="{BB962C8B-B14F-4D97-AF65-F5344CB8AC3E}">
        <p14:creationId xmlns:p14="http://schemas.microsoft.com/office/powerpoint/2010/main" val="2644385622"/>
      </p:ext>
    </p:extLst>
  </p:cSld>
  <p:clrMapOvr>
    <a:masterClrMapping/>
  </p:clrMapOvr>
  <p:hf sldNum="0" hdr="0" ftr="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r>
              <a:rPr lang="es-CO" altLang="es-CO"/>
              <a:t>10/03/20</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5698A3-AE20-4045-BEC1-3D3486FC3D44}" type="slidenum">
              <a:rPr lang="es-CO" altLang="es-CO" smtClean="0"/>
              <a:pPr/>
              <a:t>‹Nº›</a:t>
            </a:fld>
            <a:endParaRPr lang="es-CO" altLang="es-CO"/>
          </a:p>
        </p:txBody>
      </p:sp>
    </p:spTree>
    <p:extLst>
      <p:ext uri="{BB962C8B-B14F-4D97-AF65-F5344CB8AC3E}">
        <p14:creationId xmlns:p14="http://schemas.microsoft.com/office/powerpoint/2010/main" val="4337481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r>
              <a:rPr lang="es-CO" altLang="es-CO"/>
              <a:t>10/03/20</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570A35-CC8A-478D-8623-2EC6DF702234}" type="slidenum">
              <a:rPr lang="es-CO" altLang="es-CO" smtClean="0"/>
              <a:pPr/>
              <a:t>‹Nº›</a:t>
            </a:fld>
            <a:endParaRPr lang="es-CO" altLang="es-CO"/>
          </a:p>
        </p:txBody>
      </p:sp>
    </p:spTree>
    <p:extLst>
      <p:ext uri="{BB962C8B-B14F-4D97-AF65-F5344CB8AC3E}">
        <p14:creationId xmlns:p14="http://schemas.microsoft.com/office/powerpoint/2010/main" val="562512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B8509-3A1C-4F2B-8D91-407ACB7555B8}"/>
              </a:ext>
            </a:extLst>
          </p:cNvPr>
          <p:cNvSpPr>
            <a:spLocks noGrp="1"/>
          </p:cNvSpPr>
          <p:nvPr>
            <p:ph type="title"/>
          </p:nvPr>
        </p:nvSpPr>
        <p:spPr>
          <a:xfrm>
            <a:off x="831850" y="1709738"/>
            <a:ext cx="10515600" cy="2852737"/>
          </a:xfrm>
        </p:spPr>
        <p:txBody>
          <a:bodyPr/>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202734C-455F-4C7B-B1C0-16F6E225B64B}"/>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2F05D13-53F7-4DA3-8596-1E80E436F1AF}"/>
              </a:ext>
            </a:extLst>
          </p:cNvPr>
          <p:cNvSpPr>
            <a:spLocks noGrp="1"/>
          </p:cNvSpPr>
          <p:nvPr>
            <p:ph type="dt" idx="10"/>
          </p:nvPr>
        </p:nvSpPr>
        <p:spPr/>
        <p:txBody>
          <a:bodyPr/>
          <a:lstStyle>
            <a:lvl1pPr>
              <a:defRPr/>
            </a:lvl1pPr>
          </a:lstStyle>
          <a:p>
            <a:r>
              <a:rPr lang="es-CO" altLang="es-CO"/>
              <a:t>10/03/20</a:t>
            </a:r>
          </a:p>
        </p:txBody>
      </p:sp>
      <p:sp>
        <p:nvSpPr>
          <p:cNvPr id="5" name="Marcador de número de diapositiva 4">
            <a:extLst>
              <a:ext uri="{FF2B5EF4-FFF2-40B4-BE49-F238E27FC236}">
                <a16:creationId xmlns:a16="http://schemas.microsoft.com/office/drawing/2014/main" id="{B6725257-C616-4B02-A100-487AFBB87E32}"/>
              </a:ext>
            </a:extLst>
          </p:cNvPr>
          <p:cNvSpPr>
            <a:spLocks noGrp="1"/>
          </p:cNvSpPr>
          <p:nvPr>
            <p:ph type="sldNum" idx="11"/>
          </p:nvPr>
        </p:nvSpPr>
        <p:spPr/>
        <p:txBody>
          <a:bodyPr/>
          <a:lstStyle>
            <a:lvl1pPr>
              <a:defRPr/>
            </a:lvl1pPr>
          </a:lstStyle>
          <a:p>
            <a:fld id="{CA4859C0-08E7-44C1-8F8C-10269B932674}" type="slidenum">
              <a:rPr lang="es-CO" altLang="es-CO"/>
              <a:pPr/>
              <a:t>‹Nº›</a:t>
            </a:fld>
            <a:endParaRPr lang="es-CO" altLang="es-CO"/>
          </a:p>
        </p:txBody>
      </p:sp>
    </p:spTree>
    <p:extLst>
      <p:ext uri="{BB962C8B-B14F-4D97-AF65-F5344CB8AC3E}">
        <p14:creationId xmlns:p14="http://schemas.microsoft.com/office/powerpoint/2010/main" val="1939097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6F16CA-9300-4CE9-B1AA-53A77C79F3D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D579F91-7C2C-4BD1-9204-D12C86844EC1}"/>
              </a:ext>
            </a:extLst>
          </p:cNvPr>
          <p:cNvSpPr>
            <a:spLocks noGrp="1"/>
          </p:cNvSpPr>
          <p:nvPr>
            <p:ph sz="half" idx="1"/>
          </p:nvPr>
        </p:nvSpPr>
        <p:spPr>
          <a:xfrm>
            <a:off x="609600" y="1604963"/>
            <a:ext cx="5408613" cy="452437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0A2C3F5A-9DFA-41DC-BC03-570100B6F3B3}"/>
              </a:ext>
            </a:extLst>
          </p:cNvPr>
          <p:cNvSpPr>
            <a:spLocks noGrp="1"/>
          </p:cNvSpPr>
          <p:nvPr>
            <p:ph sz="half" idx="2"/>
          </p:nvPr>
        </p:nvSpPr>
        <p:spPr>
          <a:xfrm>
            <a:off x="6170613" y="1604963"/>
            <a:ext cx="5410200" cy="452437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C7D5106A-C9A2-4230-8A70-98547EE1D437}"/>
              </a:ext>
            </a:extLst>
          </p:cNvPr>
          <p:cNvSpPr>
            <a:spLocks noGrp="1"/>
          </p:cNvSpPr>
          <p:nvPr>
            <p:ph type="dt" idx="10"/>
          </p:nvPr>
        </p:nvSpPr>
        <p:spPr/>
        <p:txBody>
          <a:bodyPr/>
          <a:lstStyle>
            <a:lvl1pPr>
              <a:defRPr/>
            </a:lvl1pPr>
          </a:lstStyle>
          <a:p>
            <a:r>
              <a:rPr lang="es-CO" altLang="es-CO"/>
              <a:t>10/03/20</a:t>
            </a:r>
          </a:p>
        </p:txBody>
      </p:sp>
      <p:sp>
        <p:nvSpPr>
          <p:cNvPr id="6" name="Marcador de número de diapositiva 5">
            <a:extLst>
              <a:ext uri="{FF2B5EF4-FFF2-40B4-BE49-F238E27FC236}">
                <a16:creationId xmlns:a16="http://schemas.microsoft.com/office/drawing/2014/main" id="{D95587B4-D34C-4D38-B1D1-33FC4A16266E}"/>
              </a:ext>
            </a:extLst>
          </p:cNvPr>
          <p:cNvSpPr>
            <a:spLocks noGrp="1"/>
          </p:cNvSpPr>
          <p:nvPr>
            <p:ph type="sldNum" idx="11"/>
          </p:nvPr>
        </p:nvSpPr>
        <p:spPr/>
        <p:txBody>
          <a:bodyPr/>
          <a:lstStyle>
            <a:lvl1pPr>
              <a:defRPr/>
            </a:lvl1pPr>
          </a:lstStyle>
          <a:p>
            <a:fld id="{D3A0D140-A5AC-4F62-B1AF-602443BF93A4}" type="slidenum">
              <a:rPr lang="es-CO" altLang="es-CO"/>
              <a:pPr/>
              <a:t>‹Nº›</a:t>
            </a:fld>
            <a:endParaRPr lang="es-CO" altLang="es-CO"/>
          </a:p>
        </p:txBody>
      </p:sp>
    </p:spTree>
    <p:extLst>
      <p:ext uri="{BB962C8B-B14F-4D97-AF65-F5344CB8AC3E}">
        <p14:creationId xmlns:p14="http://schemas.microsoft.com/office/powerpoint/2010/main" val="303857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2DF5FF-5054-4E25-B3D1-6D2C0166CCA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E4854D53-C2D6-4A81-96DF-6BAC349616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72B6FA1-8088-4F03-AD8F-8E4F8FA4ABE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B07E1CD3-4666-443E-B293-395667E3CF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D76CF48-B757-425B-9DC4-2F25866B0E7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02950970-B0FE-41DB-83F5-705CCADF68F5}"/>
              </a:ext>
            </a:extLst>
          </p:cNvPr>
          <p:cNvSpPr>
            <a:spLocks noGrp="1"/>
          </p:cNvSpPr>
          <p:nvPr>
            <p:ph type="dt" idx="10"/>
          </p:nvPr>
        </p:nvSpPr>
        <p:spPr/>
        <p:txBody>
          <a:bodyPr/>
          <a:lstStyle>
            <a:lvl1pPr>
              <a:defRPr/>
            </a:lvl1pPr>
          </a:lstStyle>
          <a:p>
            <a:r>
              <a:rPr lang="es-CO" altLang="es-CO"/>
              <a:t>10/03/20</a:t>
            </a:r>
          </a:p>
        </p:txBody>
      </p:sp>
      <p:sp>
        <p:nvSpPr>
          <p:cNvPr id="8" name="Marcador de número de diapositiva 7">
            <a:extLst>
              <a:ext uri="{FF2B5EF4-FFF2-40B4-BE49-F238E27FC236}">
                <a16:creationId xmlns:a16="http://schemas.microsoft.com/office/drawing/2014/main" id="{7439D735-5196-42B1-AB31-C4AAAC6C08A9}"/>
              </a:ext>
            </a:extLst>
          </p:cNvPr>
          <p:cNvSpPr>
            <a:spLocks noGrp="1"/>
          </p:cNvSpPr>
          <p:nvPr>
            <p:ph type="sldNum" idx="11"/>
          </p:nvPr>
        </p:nvSpPr>
        <p:spPr/>
        <p:txBody>
          <a:bodyPr/>
          <a:lstStyle>
            <a:lvl1pPr>
              <a:defRPr/>
            </a:lvl1pPr>
          </a:lstStyle>
          <a:p>
            <a:fld id="{EE6AD883-EFD2-464D-9B3B-D844F420A1D4}" type="slidenum">
              <a:rPr lang="es-CO" altLang="es-CO"/>
              <a:pPr/>
              <a:t>‹Nº›</a:t>
            </a:fld>
            <a:endParaRPr lang="es-CO" altLang="es-CO"/>
          </a:p>
        </p:txBody>
      </p:sp>
    </p:spTree>
    <p:extLst>
      <p:ext uri="{BB962C8B-B14F-4D97-AF65-F5344CB8AC3E}">
        <p14:creationId xmlns:p14="http://schemas.microsoft.com/office/powerpoint/2010/main" val="621598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2F7B34-4408-41C5-B8AA-B0AA851FBD3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745C3419-0FA3-4B57-B3EF-4FA6ECAC5F06}"/>
              </a:ext>
            </a:extLst>
          </p:cNvPr>
          <p:cNvSpPr>
            <a:spLocks noGrp="1"/>
          </p:cNvSpPr>
          <p:nvPr>
            <p:ph type="dt" idx="10"/>
          </p:nvPr>
        </p:nvSpPr>
        <p:spPr/>
        <p:txBody>
          <a:bodyPr/>
          <a:lstStyle>
            <a:lvl1pPr>
              <a:defRPr/>
            </a:lvl1pPr>
          </a:lstStyle>
          <a:p>
            <a:r>
              <a:rPr lang="es-CO" altLang="es-CO"/>
              <a:t>10/03/20</a:t>
            </a:r>
          </a:p>
        </p:txBody>
      </p:sp>
      <p:sp>
        <p:nvSpPr>
          <p:cNvPr id="4" name="Marcador de número de diapositiva 3">
            <a:extLst>
              <a:ext uri="{FF2B5EF4-FFF2-40B4-BE49-F238E27FC236}">
                <a16:creationId xmlns:a16="http://schemas.microsoft.com/office/drawing/2014/main" id="{A6C1AB72-76EB-40D3-87A0-53566202FC2B}"/>
              </a:ext>
            </a:extLst>
          </p:cNvPr>
          <p:cNvSpPr>
            <a:spLocks noGrp="1"/>
          </p:cNvSpPr>
          <p:nvPr>
            <p:ph type="sldNum" idx="11"/>
          </p:nvPr>
        </p:nvSpPr>
        <p:spPr/>
        <p:txBody>
          <a:bodyPr/>
          <a:lstStyle>
            <a:lvl1pPr>
              <a:defRPr/>
            </a:lvl1pPr>
          </a:lstStyle>
          <a:p>
            <a:fld id="{9C11E16C-BF9D-464F-BDC5-1D12CDD2DD6C}" type="slidenum">
              <a:rPr lang="es-CO" altLang="es-CO"/>
              <a:pPr/>
              <a:t>‹Nº›</a:t>
            </a:fld>
            <a:endParaRPr lang="es-CO" altLang="es-CO"/>
          </a:p>
        </p:txBody>
      </p:sp>
    </p:spTree>
    <p:extLst>
      <p:ext uri="{BB962C8B-B14F-4D97-AF65-F5344CB8AC3E}">
        <p14:creationId xmlns:p14="http://schemas.microsoft.com/office/powerpoint/2010/main" val="965194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42936A3-2BCD-437A-93AA-F0C3BF3B973B}"/>
              </a:ext>
            </a:extLst>
          </p:cNvPr>
          <p:cNvSpPr>
            <a:spLocks noGrp="1"/>
          </p:cNvSpPr>
          <p:nvPr>
            <p:ph type="dt" idx="10"/>
          </p:nvPr>
        </p:nvSpPr>
        <p:spPr/>
        <p:txBody>
          <a:bodyPr/>
          <a:lstStyle>
            <a:lvl1pPr>
              <a:defRPr/>
            </a:lvl1pPr>
          </a:lstStyle>
          <a:p>
            <a:r>
              <a:rPr lang="es-CO" altLang="es-CO"/>
              <a:t>10/03/20</a:t>
            </a:r>
          </a:p>
        </p:txBody>
      </p:sp>
      <p:sp>
        <p:nvSpPr>
          <p:cNvPr id="3" name="Marcador de número de diapositiva 2">
            <a:extLst>
              <a:ext uri="{FF2B5EF4-FFF2-40B4-BE49-F238E27FC236}">
                <a16:creationId xmlns:a16="http://schemas.microsoft.com/office/drawing/2014/main" id="{11C75840-DAD5-42DF-8889-BFD92049ADA1}"/>
              </a:ext>
            </a:extLst>
          </p:cNvPr>
          <p:cNvSpPr>
            <a:spLocks noGrp="1"/>
          </p:cNvSpPr>
          <p:nvPr>
            <p:ph type="sldNum" idx="11"/>
          </p:nvPr>
        </p:nvSpPr>
        <p:spPr/>
        <p:txBody>
          <a:bodyPr/>
          <a:lstStyle>
            <a:lvl1pPr>
              <a:defRPr/>
            </a:lvl1pPr>
          </a:lstStyle>
          <a:p>
            <a:fld id="{D319B921-72B2-432E-AA9D-24E9E1EA7431}" type="slidenum">
              <a:rPr lang="es-CO" altLang="es-CO"/>
              <a:pPr/>
              <a:t>‹Nº›</a:t>
            </a:fld>
            <a:endParaRPr lang="es-CO" altLang="es-CO"/>
          </a:p>
        </p:txBody>
      </p:sp>
    </p:spTree>
    <p:extLst>
      <p:ext uri="{BB962C8B-B14F-4D97-AF65-F5344CB8AC3E}">
        <p14:creationId xmlns:p14="http://schemas.microsoft.com/office/powerpoint/2010/main" val="1381517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967564-A726-4034-B3A1-8C9927C0945F}"/>
              </a:ext>
            </a:extLst>
          </p:cNvPr>
          <p:cNvSpPr>
            <a:spLocks noGrp="1"/>
          </p:cNvSpPr>
          <p:nvPr>
            <p:ph type="title"/>
          </p:nvPr>
        </p:nvSpPr>
        <p:spPr>
          <a:xfrm>
            <a:off x="839788" y="457200"/>
            <a:ext cx="3932237" cy="1600200"/>
          </a:xfrm>
        </p:spPr>
        <p:txBody>
          <a:bodyPr/>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86F271F-3D00-4C6F-BE15-4831ADB61A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D525B684-09F3-4276-8F36-E0A2CBB9CA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EAAD9B1-74A1-4654-8D25-B428BA9259C6}"/>
              </a:ext>
            </a:extLst>
          </p:cNvPr>
          <p:cNvSpPr>
            <a:spLocks noGrp="1"/>
          </p:cNvSpPr>
          <p:nvPr>
            <p:ph type="dt" idx="10"/>
          </p:nvPr>
        </p:nvSpPr>
        <p:spPr/>
        <p:txBody>
          <a:bodyPr/>
          <a:lstStyle>
            <a:lvl1pPr>
              <a:defRPr/>
            </a:lvl1pPr>
          </a:lstStyle>
          <a:p>
            <a:r>
              <a:rPr lang="es-CO" altLang="es-CO"/>
              <a:t>10/03/20</a:t>
            </a:r>
          </a:p>
        </p:txBody>
      </p:sp>
      <p:sp>
        <p:nvSpPr>
          <p:cNvPr id="6" name="Marcador de número de diapositiva 5">
            <a:extLst>
              <a:ext uri="{FF2B5EF4-FFF2-40B4-BE49-F238E27FC236}">
                <a16:creationId xmlns:a16="http://schemas.microsoft.com/office/drawing/2014/main" id="{02F53BA5-8896-45A9-9622-73D62E33DC09}"/>
              </a:ext>
            </a:extLst>
          </p:cNvPr>
          <p:cNvSpPr>
            <a:spLocks noGrp="1"/>
          </p:cNvSpPr>
          <p:nvPr>
            <p:ph type="sldNum" idx="11"/>
          </p:nvPr>
        </p:nvSpPr>
        <p:spPr/>
        <p:txBody>
          <a:bodyPr/>
          <a:lstStyle>
            <a:lvl1pPr>
              <a:defRPr/>
            </a:lvl1pPr>
          </a:lstStyle>
          <a:p>
            <a:fld id="{14BA4C75-3665-4810-9B64-DE63539E19CC}" type="slidenum">
              <a:rPr lang="es-CO" altLang="es-CO"/>
              <a:pPr/>
              <a:t>‹Nº›</a:t>
            </a:fld>
            <a:endParaRPr lang="es-CO" altLang="es-CO"/>
          </a:p>
        </p:txBody>
      </p:sp>
    </p:spTree>
    <p:extLst>
      <p:ext uri="{BB962C8B-B14F-4D97-AF65-F5344CB8AC3E}">
        <p14:creationId xmlns:p14="http://schemas.microsoft.com/office/powerpoint/2010/main" val="1840578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FEDB0-3C10-4A68-860F-A8DD7D3FFC38}"/>
              </a:ext>
            </a:extLst>
          </p:cNvPr>
          <p:cNvSpPr>
            <a:spLocks noGrp="1"/>
          </p:cNvSpPr>
          <p:nvPr>
            <p:ph type="title"/>
          </p:nvPr>
        </p:nvSpPr>
        <p:spPr>
          <a:xfrm>
            <a:off x="839788" y="457200"/>
            <a:ext cx="3932237" cy="1600200"/>
          </a:xfrm>
        </p:spPr>
        <p:txBody>
          <a:bodyPr/>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1A9CD342-618E-4934-B6B8-3D294718A9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CO"/>
          </a:p>
        </p:txBody>
      </p:sp>
      <p:sp>
        <p:nvSpPr>
          <p:cNvPr id="4" name="Marcador de texto 3">
            <a:extLst>
              <a:ext uri="{FF2B5EF4-FFF2-40B4-BE49-F238E27FC236}">
                <a16:creationId xmlns:a16="http://schemas.microsoft.com/office/drawing/2014/main" id="{59695F13-4A3F-4C5C-BB78-1E6A83FDED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F993A6D-38E5-42BF-9ACB-06C5D5523C49}"/>
              </a:ext>
            </a:extLst>
          </p:cNvPr>
          <p:cNvSpPr>
            <a:spLocks noGrp="1"/>
          </p:cNvSpPr>
          <p:nvPr>
            <p:ph type="dt" idx="10"/>
          </p:nvPr>
        </p:nvSpPr>
        <p:spPr/>
        <p:txBody>
          <a:bodyPr/>
          <a:lstStyle>
            <a:lvl1pPr>
              <a:defRPr/>
            </a:lvl1pPr>
          </a:lstStyle>
          <a:p>
            <a:r>
              <a:rPr lang="es-CO" altLang="es-CO"/>
              <a:t>10/03/20</a:t>
            </a:r>
          </a:p>
        </p:txBody>
      </p:sp>
      <p:sp>
        <p:nvSpPr>
          <p:cNvPr id="6" name="Marcador de número de diapositiva 5">
            <a:extLst>
              <a:ext uri="{FF2B5EF4-FFF2-40B4-BE49-F238E27FC236}">
                <a16:creationId xmlns:a16="http://schemas.microsoft.com/office/drawing/2014/main" id="{74915DCD-4AB5-430E-999C-0D8D818A2CA9}"/>
              </a:ext>
            </a:extLst>
          </p:cNvPr>
          <p:cNvSpPr>
            <a:spLocks noGrp="1"/>
          </p:cNvSpPr>
          <p:nvPr>
            <p:ph type="sldNum" idx="11"/>
          </p:nvPr>
        </p:nvSpPr>
        <p:spPr/>
        <p:txBody>
          <a:bodyPr/>
          <a:lstStyle>
            <a:lvl1pPr>
              <a:defRPr/>
            </a:lvl1pPr>
          </a:lstStyle>
          <a:p>
            <a:fld id="{D4291847-F26F-4FCA-BCB4-E26030B7BF01}" type="slidenum">
              <a:rPr lang="es-CO" altLang="es-CO"/>
              <a:pPr/>
              <a:t>‹Nº›</a:t>
            </a:fld>
            <a:endParaRPr lang="es-CO" altLang="es-CO"/>
          </a:p>
        </p:txBody>
      </p:sp>
    </p:spTree>
    <p:extLst>
      <p:ext uri="{BB962C8B-B14F-4D97-AF65-F5344CB8AC3E}">
        <p14:creationId xmlns:p14="http://schemas.microsoft.com/office/powerpoint/2010/main" val="2078305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21" Type="http://schemas.openxmlformats.org/officeDocument/2006/relationships/image" Target="../media/image4.png"/><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2.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5729675A-6CE8-446E-8A27-EF1C2F079207}"/>
              </a:ext>
            </a:extLst>
          </p:cNvPr>
          <p:cNvSpPr>
            <a:spLocks noGrp="1" noChangeArrowheads="1"/>
          </p:cNvSpPr>
          <p:nvPr>
            <p:ph type="title"/>
          </p:nvPr>
        </p:nvSpPr>
        <p:spPr bwMode="auto">
          <a:xfrm>
            <a:off x="1524000" y="1122363"/>
            <a:ext cx="9142413" cy="2386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b" anchorCtr="0" compatLnSpc="1">
            <a:prstTxWarp prst="textNoShape">
              <a:avLst/>
            </a:prstTxWarp>
          </a:bodyPr>
          <a:lstStyle/>
          <a:p>
            <a:pPr lvl="0"/>
            <a:r>
              <a:rPr lang="en-GB" altLang="es-CO"/>
              <a:t>Pulse para editar el formato del texto de títuloHaga clic para modificar el estilo de título del patrón</a:t>
            </a:r>
          </a:p>
        </p:txBody>
      </p:sp>
      <p:sp>
        <p:nvSpPr>
          <p:cNvPr id="1026" name="Rectangle 2">
            <a:extLst>
              <a:ext uri="{FF2B5EF4-FFF2-40B4-BE49-F238E27FC236}">
                <a16:creationId xmlns:a16="http://schemas.microsoft.com/office/drawing/2014/main" id="{08026C82-92D3-49EF-9EC4-B39FCC3E3EBD}"/>
              </a:ext>
            </a:extLst>
          </p:cNvPr>
          <p:cNvSpPr>
            <a:spLocks noGrp="1" noChangeArrowheads="1"/>
          </p:cNvSpPr>
          <p:nvPr>
            <p:ph type="dt"/>
          </p:nvPr>
        </p:nvSpPr>
        <p:spPr bwMode="auto">
          <a:xfrm>
            <a:off x="838200" y="6356350"/>
            <a:ext cx="27416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hangingPunct="1">
              <a:lnSpc>
                <a:spcPct val="100000"/>
              </a:lnSpc>
              <a:tabLst>
                <a:tab pos="723900" algn="l"/>
                <a:tab pos="1447800" algn="l"/>
                <a:tab pos="2171700" algn="l"/>
              </a:tabLst>
              <a:defRPr>
                <a:solidFill>
                  <a:srgbClr val="000000"/>
                </a:solidFill>
                <a:latin typeface="+mn-lt"/>
                <a:cs typeface="Lucida Sans Unicode" panose="020B0602030504020204" pitchFamily="34" charset="0"/>
              </a:defRPr>
            </a:lvl1pPr>
          </a:lstStyle>
          <a:p>
            <a:r>
              <a:rPr lang="es-CO" altLang="es-CO"/>
              <a:t>10/03/20</a:t>
            </a:r>
          </a:p>
        </p:txBody>
      </p:sp>
      <p:sp>
        <p:nvSpPr>
          <p:cNvPr id="1027" name="Text Box 3">
            <a:extLst>
              <a:ext uri="{FF2B5EF4-FFF2-40B4-BE49-F238E27FC236}">
                <a16:creationId xmlns:a16="http://schemas.microsoft.com/office/drawing/2014/main" id="{E01F3D36-AC5A-47DC-827F-E6F8008804DF}"/>
              </a:ext>
            </a:extLst>
          </p:cNvPr>
          <p:cNvSpPr txBox="1">
            <a:spLocks noChangeArrowheads="1"/>
          </p:cNvSpPr>
          <p:nvPr/>
        </p:nvSpPr>
        <p:spPr bwMode="auto">
          <a:xfrm>
            <a:off x="4038600" y="6356350"/>
            <a:ext cx="4114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O"/>
          </a:p>
        </p:txBody>
      </p:sp>
      <p:sp>
        <p:nvSpPr>
          <p:cNvPr id="1028" name="Rectangle 4">
            <a:extLst>
              <a:ext uri="{FF2B5EF4-FFF2-40B4-BE49-F238E27FC236}">
                <a16:creationId xmlns:a16="http://schemas.microsoft.com/office/drawing/2014/main" id="{B0BD35C9-5446-4684-8C17-10AD82CD673B}"/>
              </a:ext>
            </a:extLst>
          </p:cNvPr>
          <p:cNvSpPr>
            <a:spLocks noGrp="1" noChangeArrowheads="1"/>
          </p:cNvSpPr>
          <p:nvPr>
            <p:ph type="sldNum"/>
          </p:nvPr>
        </p:nvSpPr>
        <p:spPr bwMode="auto">
          <a:xfrm>
            <a:off x="8610600" y="6356350"/>
            <a:ext cx="27416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hangingPunct="1">
              <a:lnSpc>
                <a:spcPct val="100000"/>
              </a:lnSpc>
              <a:tabLst>
                <a:tab pos="723900" algn="l"/>
                <a:tab pos="1447800" algn="l"/>
                <a:tab pos="2171700" algn="l"/>
              </a:tabLst>
              <a:defRPr>
                <a:solidFill>
                  <a:srgbClr val="000000"/>
                </a:solidFill>
                <a:latin typeface="+mn-lt"/>
                <a:cs typeface="Lucida Sans Unicode" panose="020B0602030504020204" pitchFamily="34" charset="0"/>
              </a:defRPr>
            </a:lvl1pPr>
          </a:lstStyle>
          <a:p>
            <a:fld id="{C1FB30F6-46D1-4B76-8072-89514F8947C8}" type="slidenum">
              <a:rPr lang="es-CO" altLang="es-CO"/>
              <a:pPr/>
              <a:t>‹Nº›</a:t>
            </a:fld>
            <a:endParaRPr lang="es-CO" altLang="es-CO"/>
          </a:p>
        </p:txBody>
      </p:sp>
      <p:sp>
        <p:nvSpPr>
          <p:cNvPr id="1029" name="Rectangle 5">
            <a:extLst>
              <a:ext uri="{FF2B5EF4-FFF2-40B4-BE49-F238E27FC236}">
                <a16:creationId xmlns:a16="http://schemas.microsoft.com/office/drawing/2014/main" id="{A16D99B2-6A51-4AE1-9A04-581B0DB23CB4}"/>
              </a:ext>
            </a:extLst>
          </p:cNvPr>
          <p:cNvSpPr>
            <a:spLocks noGrp="1" noChangeArrowheads="1"/>
          </p:cNvSpPr>
          <p:nvPr>
            <p:ph type="body" idx="1"/>
          </p:nvPr>
        </p:nvSpPr>
        <p:spPr bwMode="auto">
          <a:xfrm>
            <a:off x="609600" y="1604963"/>
            <a:ext cx="109712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224" rIns="0" bIns="0" numCol="1" anchor="t" anchorCtr="0" compatLnSpc="1">
            <a:prstTxWarp prst="textNoShape">
              <a:avLst/>
            </a:prstTxWarp>
          </a:bodyPr>
          <a:lstStyle/>
          <a:p>
            <a:pPr lvl="0"/>
            <a:r>
              <a:rPr lang="en-GB" altLang="es-CO"/>
              <a:t>Pulse para editar los formatos del texto del esquema</a:t>
            </a:r>
          </a:p>
          <a:p>
            <a:pPr lvl="1"/>
            <a:r>
              <a:rPr lang="en-GB" altLang="es-CO"/>
              <a:t>Segundo nivel del esquema</a:t>
            </a:r>
          </a:p>
          <a:p>
            <a:pPr lvl="2"/>
            <a:r>
              <a:rPr lang="en-GB" altLang="es-CO"/>
              <a:t>Tercer nivel del esquema</a:t>
            </a:r>
          </a:p>
          <a:p>
            <a:pPr lvl="3"/>
            <a:r>
              <a:rPr lang="en-GB" altLang="es-CO"/>
              <a:t>Cuarto nivel del esquema</a:t>
            </a:r>
          </a:p>
          <a:p>
            <a:pPr lvl="4"/>
            <a:r>
              <a:rPr lang="en-GB" altLang="es-CO"/>
              <a:t>Quinto nivel del esquema</a:t>
            </a:r>
          </a:p>
          <a:p>
            <a:pPr lvl="4"/>
            <a:r>
              <a:rPr lang="en-GB" altLang="es-CO"/>
              <a:t>Sexto nivel del esquema</a:t>
            </a:r>
          </a:p>
          <a:p>
            <a:pPr lvl="4"/>
            <a:r>
              <a:rPr lang="en-GB" altLang="es-CO"/>
              <a:t>Séptimo nivel del esquema</a:t>
            </a:r>
          </a:p>
          <a:p>
            <a:pPr lvl="4"/>
            <a:r>
              <a:rPr lang="en-GB" altLang="es-CO"/>
              <a:t>Octavo nivel del esquema</a:t>
            </a:r>
          </a:p>
          <a:p>
            <a:pPr lvl="4"/>
            <a:r>
              <a:rPr lang="en-GB" altLang="es-CO"/>
              <a:t>Noveno nivel del esquema</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72" r:id="rId12"/>
  </p:sldLayoutIdLst>
  <p:hf sldNum="0" hdr="0" ftr="0"/>
  <p:txStyles>
    <p:titleStyle>
      <a:lvl1pPr algn="l" defTabSz="449263" rtl="0" eaLnBrk="1" fontAlgn="base" hangingPunct="1">
        <a:lnSpc>
          <a:spcPct val="92000"/>
        </a:lnSpc>
        <a:spcBef>
          <a:spcPct val="0"/>
        </a:spcBef>
        <a:spcAft>
          <a:spcPct val="0"/>
        </a:spcAft>
        <a:buClr>
          <a:srgbClr val="000000"/>
        </a:buClr>
        <a:buSzPct val="100000"/>
        <a:buFont typeface="Times New Roman" panose="02020603050405020304" pitchFamily="18" charset="0"/>
        <a:defRPr kern="1200">
          <a:solidFill>
            <a:srgbClr val="000000"/>
          </a:solidFill>
          <a:latin typeface="+mj-lt"/>
          <a:ea typeface="+mj-ea"/>
          <a:cs typeface="+mj-cs"/>
        </a:defRPr>
      </a:lvl1pPr>
      <a:lvl2pPr marL="742950" indent="-285750" algn="l" defTabSz="449263" rtl="0" eaLnBrk="1" fontAlgn="base" hangingPunct="1">
        <a:lnSpc>
          <a:spcPct val="9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2pPr>
      <a:lvl3pPr marL="1143000" indent="-228600" algn="l" defTabSz="449263" rtl="0" eaLnBrk="1" fontAlgn="base" hangingPunct="1">
        <a:lnSpc>
          <a:spcPct val="9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3pPr>
      <a:lvl4pPr marL="1600200" indent="-228600" algn="l" defTabSz="449263" rtl="0" eaLnBrk="1" fontAlgn="base" hangingPunct="1">
        <a:lnSpc>
          <a:spcPct val="9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4pPr>
      <a:lvl5pPr marL="2057400" indent="-228600" algn="l" defTabSz="449263" rtl="0" eaLnBrk="1" fontAlgn="base" hangingPunct="1">
        <a:lnSpc>
          <a:spcPct val="9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5pPr>
      <a:lvl6pPr marL="2514600" indent="-228600" algn="l" defTabSz="449263" rtl="0" eaLnBrk="1" fontAlgn="base" hangingPunct="1">
        <a:lnSpc>
          <a:spcPct val="9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6pPr>
      <a:lvl7pPr marL="2971800" indent="-228600" algn="l" defTabSz="449263" rtl="0" eaLnBrk="1" fontAlgn="base" hangingPunct="1">
        <a:lnSpc>
          <a:spcPct val="9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7pPr>
      <a:lvl8pPr marL="3429000" indent="-228600" algn="l" defTabSz="449263" rtl="0" eaLnBrk="1" fontAlgn="base" hangingPunct="1">
        <a:lnSpc>
          <a:spcPct val="9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8pPr>
      <a:lvl9pPr marL="3886200" indent="-228600" algn="l" defTabSz="449263" rtl="0" eaLnBrk="1" fontAlgn="base" hangingPunct="1">
        <a:lnSpc>
          <a:spcPct val="9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9pPr>
    </p:titleStyle>
    <p:bodyStyle>
      <a:lvl1pPr marL="342900" indent="-342900" algn="l" defTabSz="449263" rtl="0" eaLnBrk="1" fontAlgn="base" hangingPunct="1">
        <a:lnSpc>
          <a:spcPct val="92000"/>
        </a:lnSpc>
        <a:spcBef>
          <a:spcPct val="0"/>
        </a:spcBef>
        <a:spcAft>
          <a:spcPts val="1425"/>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49263" rtl="0" eaLnBrk="1" fontAlgn="base" hangingPunct="1">
        <a:lnSpc>
          <a:spcPct val="92000"/>
        </a:lnSpc>
        <a:spcBef>
          <a:spcPct val="0"/>
        </a:spcBef>
        <a:spcAft>
          <a:spcPts val="1138"/>
        </a:spcAft>
        <a:buClr>
          <a:srgbClr val="000000"/>
        </a:buClr>
        <a:buSzPct val="100000"/>
        <a:buFont typeface="Times New Roman" panose="02020603050405020304" pitchFamily="18" charset="0"/>
        <a:defRPr sz="2000" kern="1200">
          <a:solidFill>
            <a:srgbClr val="000000"/>
          </a:solidFill>
          <a:latin typeface="+mn-lt"/>
          <a:ea typeface="+mn-ea"/>
          <a:cs typeface="+mn-cs"/>
        </a:defRPr>
      </a:lvl2pPr>
      <a:lvl3pPr marL="1143000" indent="-228600" algn="l" defTabSz="449263" rtl="0" eaLnBrk="1" fontAlgn="base" hangingPunct="1">
        <a:lnSpc>
          <a:spcPct val="92000"/>
        </a:lnSpc>
        <a:spcBef>
          <a:spcPct val="0"/>
        </a:spcBef>
        <a:spcAft>
          <a:spcPts val="850"/>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49263" rtl="0" eaLnBrk="1" fontAlgn="base" hangingPunct="1">
        <a:lnSpc>
          <a:spcPct val="92000"/>
        </a:lnSpc>
        <a:spcBef>
          <a:spcPct val="0"/>
        </a:spcBef>
        <a:spcAft>
          <a:spcPts val="575"/>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49263" rtl="0" eaLnBrk="1" fontAlgn="base" hangingPunct="1">
        <a:lnSpc>
          <a:spcPct val="92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r>
              <a:rPr lang="es-CO" altLang="es-CO"/>
              <a:t>10/03/20</a:t>
            </a: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1FB30F6-46D1-4B76-8072-89514F8947C8}" type="slidenum">
              <a:rPr lang="es-CO" altLang="es-CO" smtClean="0"/>
              <a:pPr/>
              <a:t>‹Nº›</a:t>
            </a:fld>
            <a:endParaRPr lang="es-CO" altLang="es-CO"/>
          </a:p>
        </p:txBody>
      </p:sp>
    </p:spTree>
    <p:extLst>
      <p:ext uri="{BB962C8B-B14F-4D97-AF65-F5344CB8AC3E}">
        <p14:creationId xmlns:p14="http://schemas.microsoft.com/office/powerpoint/2010/main" val="773167543"/>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hf sldNum="0" hdr="0" ft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Oval 1">
            <a:extLst>
              <a:ext uri="{FF2B5EF4-FFF2-40B4-BE49-F238E27FC236}">
                <a16:creationId xmlns:a16="http://schemas.microsoft.com/office/drawing/2014/main" id="{D44E1EA6-802F-4536-8212-4A4E97131577}"/>
              </a:ext>
            </a:extLst>
          </p:cNvPr>
          <p:cNvSpPr>
            <a:spLocks noChangeArrowheads="1"/>
          </p:cNvSpPr>
          <p:nvPr/>
        </p:nvSpPr>
        <p:spPr bwMode="auto">
          <a:xfrm>
            <a:off x="5089525" y="2801938"/>
            <a:ext cx="2636838" cy="1643062"/>
          </a:xfrm>
          <a:prstGeom prst="ellipse">
            <a:avLst/>
          </a:prstGeom>
          <a:solidFill>
            <a:srgbClr val="FF66CC"/>
          </a:solidFill>
          <a:ln w="12600" cap="flat">
            <a:solidFill>
              <a:srgbClr val="FF66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pPr>
            <a:r>
              <a:rPr lang="es-CO" altLang="es-CO" sz="2000">
                <a:solidFill>
                  <a:srgbClr val="FFFFFF"/>
                </a:solidFill>
                <a:latin typeface="Calibri" panose="020F0502020204030204" pitchFamily="34" charset="0"/>
              </a:rPr>
              <a:t>Microsoft azure</a:t>
            </a:r>
          </a:p>
        </p:txBody>
      </p:sp>
      <p:cxnSp>
        <p:nvCxnSpPr>
          <p:cNvPr id="4098" name="AutoShape 2">
            <a:extLst>
              <a:ext uri="{FF2B5EF4-FFF2-40B4-BE49-F238E27FC236}">
                <a16:creationId xmlns:a16="http://schemas.microsoft.com/office/drawing/2014/main" id="{D434FDE3-69AE-4B5C-862A-BBE3EBE58A28}"/>
              </a:ext>
            </a:extLst>
          </p:cNvPr>
          <p:cNvCxnSpPr>
            <a:cxnSpLocks noChangeShapeType="1"/>
          </p:cNvCxnSpPr>
          <p:nvPr/>
        </p:nvCxnSpPr>
        <p:spPr bwMode="auto">
          <a:xfrm rot="16200000">
            <a:off x="5907882" y="2294731"/>
            <a:ext cx="1009650" cy="7937"/>
          </a:xfrm>
          <a:prstGeom prst="bentConnector3">
            <a:avLst>
              <a:gd name="adj1" fmla="val 50000"/>
            </a:avLst>
          </a:prstGeom>
          <a:noFill/>
          <a:ln w="6480" cap="flat">
            <a:solidFill>
              <a:srgbClr val="FF66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99" name="Rectangle 3">
            <a:extLst>
              <a:ext uri="{FF2B5EF4-FFF2-40B4-BE49-F238E27FC236}">
                <a16:creationId xmlns:a16="http://schemas.microsoft.com/office/drawing/2014/main" id="{7FC11B84-6C1E-467A-8825-11A79D51A0F8}"/>
              </a:ext>
            </a:extLst>
          </p:cNvPr>
          <p:cNvSpPr>
            <a:spLocks noChangeArrowheads="1"/>
          </p:cNvSpPr>
          <p:nvPr/>
        </p:nvSpPr>
        <p:spPr bwMode="auto">
          <a:xfrm>
            <a:off x="5453063" y="1497013"/>
            <a:ext cx="1974850" cy="635000"/>
          </a:xfrm>
          <a:prstGeom prst="rect">
            <a:avLst/>
          </a:prstGeom>
          <a:solidFill>
            <a:srgbClr val="FF66CC"/>
          </a:solidFill>
          <a:ln w="12600" cap="flat">
            <a:solidFill>
              <a:srgbClr val="FF66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723900" algn="l"/>
                <a:tab pos="1447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pPr>
            <a:r>
              <a:rPr lang="es-CO" altLang="es-CO" sz="2000">
                <a:solidFill>
                  <a:srgbClr val="FFFFFF"/>
                </a:solidFill>
                <a:latin typeface="Calibri" panose="020F0502020204030204" pitchFamily="34" charset="0"/>
              </a:rPr>
              <a:t>multimedia</a:t>
            </a:r>
          </a:p>
        </p:txBody>
      </p:sp>
      <p:cxnSp>
        <p:nvCxnSpPr>
          <p:cNvPr id="4100" name="AutoShape 4">
            <a:extLst>
              <a:ext uri="{FF2B5EF4-FFF2-40B4-BE49-F238E27FC236}">
                <a16:creationId xmlns:a16="http://schemas.microsoft.com/office/drawing/2014/main" id="{8EBBAB57-51E3-401A-AE04-1D1C020A5622}"/>
              </a:ext>
            </a:extLst>
          </p:cNvPr>
          <p:cNvCxnSpPr>
            <a:cxnSpLocks noChangeShapeType="1"/>
          </p:cNvCxnSpPr>
          <p:nvPr/>
        </p:nvCxnSpPr>
        <p:spPr bwMode="auto">
          <a:xfrm rot="16200000">
            <a:off x="6723856" y="1092994"/>
            <a:ext cx="625475" cy="185738"/>
          </a:xfrm>
          <a:prstGeom prst="bentConnector3">
            <a:avLst>
              <a:gd name="adj1" fmla="val 50000"/>
            </a:avLst>
          </a:prstGeom>
          <a:noFill/>
          <a:ln w="6480" cap="flat">
            <a:solidFill>
              <a:srgbClr val="FF66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01" name="AutoShape 5">
            <a:extLst>
              <a:ext uri="{FF2B5EF4-FFF2-40B4-BE49-F238E27FC236}">
                <a16:creationId xmlns:a16="http://schemas.microsoft.com/office/drawing/2014/main" id="{607A6AC8-B1D8-4222-91C8-D3022F380337}"/>
              </a:ext>
            </a:extLst>
          </p:cNvPr>
          <p:cNvCxnSpPr>
            <a:cxnSpLocks noChangeShapeType="1"/>
          </p:cNvCxnSpPr>
          <p:nvPr/>
        </p:nvCxnSpPr>
        <p:spPr bwMode="auto">
          <a:xfrm rot="16200000" flipV="1">
            <a:off x="5372893" y="932657"/>
            <a:ext cx="665163" cy="546100"/>
          </a:xfrm>
          <a:prstGeom prst="bentConnector3">
            <a:avLst>
              <a:gd name="adj1" fmla="val 49972"/>
            </a:avLst>
          </a:prstGeom>
          <a:noFill/>
          <a:ln w="6480" cap="flat">
            <a:solidFill>
              <a:srgbClr val="FF66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102" name="Oval 6">
            <a:extLst>
              <a:ext uri="{FF2B5EF4-FFF2-40B4-BE49-F238E27FC236}">
                <a16:creationId xmlns:a16="http://schemas.microsoft.com/office/drawing/2014/main" id="{AF2543A4-D884-4451-85A4-F76C9D3A39AC}"/>
              </a:ext>
            </a:extLst>
          </p:cNvPr>
          <p:cNvSpPr>
            <a:spLocks noChangeArrowheads="1"/>
          </p:cNvSpPr>
          <p:nvPr/>
        </p:nvSpPr>
        <p:spPr bwMode="auto">
          <a:xfrm>
            <a:off x="6638925" y="66675"/>
            <a:ext cx="1655763" cy="808038"/>
          </a:xfrm>
          <a:prstGeom prst="ellipse">
            <a:avLst/>
          </a:prstGeom>
          <a:solidFill>
            <a:srgbClr val="FF66CC"/>
          </a:solidFill>
          <a:ln w="12600" cap="flat">
            <a:solidFill>
              <a:srgbClr val="FF66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723900" algn="l"/>
                <a:tab pos="1447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pPr>
            <a:r>
              <a:rPr lang="es-CO" altLang="es-CO" sz="2000">
                <a:solidFill>
                  <a:srgbClr val="FFFFFF"/>
                </a:solidFill>
                <a:latin typeface="Calibri" panose="020F0502020204030204" pitchFamily="34" charset="0"/>
              </a:rPr>
              <a:t>Live and on media</a:t>
            </a:r>
          </a:p>
        </p:txBody>
      </p:sp>
      <p:sp>
        <p:nvSpPr>
          <p:cNvPr id="4103" name="Oval 7">
            <a:extLst>
              <a:ext uri="{FF2B5EF4-FFF2-40B4-BE49-F238E27FC236}">
                <a16:creationId xmlns:a16="http://schemas.microsoft.com/office/drawing/2014/main" id="{5B8C5F03-CFA0-47DF-8D8E-1023962F547D}"/>
              </a:ext>
            </a:extLst>
          </p:cNvPr>
          <p:cNvSpPr>
            <a:spLocks noChangeArrowheads="1"/>
          </p:cNvSpPr>
          <p:nvPr/>
        </p:nvSpPr>
        <p:spPr bwMode="auto">
          <a:xfrm>
            <a:off x="4711700" y="66675"/>
            <a:ext cx="1444625" cy="808038"/>
          </a:xfrm>
          <a:prstGeom prst="ellipse">
            <a:avLst/>
          </a:prstGeom>
          <a:solidFill>
            <a:srgbClr val="FF66CC"/>
          </a:solidFill>
          <a:ln w="12600" cap="flat">
            <a:solidFill>
              <a:srgbClr val="FF66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723900" algn="l"/>
              </a:tabLst>
              <a:defRPr>
                <a:solidFill>
                  <a:srgbClr val="000000"/>
                </a:solidFill>
                <a:latin typeface="Arial" panose="020B0604020202020204" pitchFamily="34" charset="0"/>
                <a:ea typeface="Microsoft YaHei" panose="020B0503020204020204" pitchFamily="34" charset="-122"/>
              </a:defRPr>
            </a:lvl1pPr>
            <a:lvl2pPr>
              <a:tabLst>
                <a:tab pos="723900" algn="l"/>
              </a:tabLst>
              <a:defRPr>
                <a:solidFill>
                  <a:srgbClr val="000000"/>
                </a:solidFill>
                <a:latin typeface="Arial" panose="020B0604020202020204" pitchFamily="34" charset="0"/>
                <a:ea typeface="Microsoft YaHei" panose="020B0503020204020204" pitchFamily="34" charset="-122"/>
              </a:defRPr>
            </a:lvl2pPr>
            <a:lvl3pPr>
              <a:tabLst>
                <a:tab pos="723900" algn="l"/>
              </a:tabLst>
              <a:defRPr>
                <a:solidFill>
                  <a:srgbClr val="000000"/>
                </a:solidFill>
                <a:latin typeface="Arial" panose="020B0604020202020204" pitchFamily="34" charset="0"/>
                <a:ea typeface="Microsoft YaHei" panose="020B0503020204020204" pitchFamily="34" charset="-122"/>
              </a:defRPr>
            </a:lvl3pPr>
            <a:lvl4pPr>
              <a:tabLst>
                <a:tab pos="723900" algn="l"/>
              </a:tabLst>
              <a:defRPr>
                <a:solidFill>
                  <a:srgbClr val="000000"/>
                </a:solidFill>
                <a:latin typeface="Arial" panose="020B0604020202020204" pitchFamily="34" charset="0"/>
                <a:ea typeface="Microsoft YaHei" panose="020B0503020204020204" pitchFamily="34" charset="-122"/>
              </a:defRPr>
            </a:lvl4pPr>
            <a:lvl5pPr>
              <a:tabLst>
                <a:tab pos="7239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pPr>
            <a:r>
              <a:rPr lang="es-CO" altLang="es-CO" sz="2000">
                <a:solidFill>
                  <a:srgbClr val="FFFFFF"/>
                </a:solidFill>
                <a:latin typeface="Calibri" panose="020F0502020204030204" pitchFamily="34" charset="0"/>
              </a:rPr>
              <a:t>Media services</a:t>
            </a:r>
          </a:p>
        </p:txBody>
      </p:sp>
      <p:sp>
        <p:nvSpPr>
          <p:cNvPr id="4104" name="Rectangle 8">
            <a:extLst>
              <a:ext uri="{FF2B5EF4-FFF2-40B4-BE49-F238E27FC236}">
                <a16:creationId xmlns:a16="http://schemas.microsoft.com/office/drawing/2014/main" id="{B2BAF75A-7402-4A12-BAD9-723B485B6490}"/>
              </a:ext>
            </a:extLst>
          </p:cNvPr>
          <p:cNvSpPr>
            <a:spLocks noChangeArrowheads="1"/>
          </p:cNvSpPr>
          <p:nvPr/>
        </p:nvSpPr>
        <p:spPr bwMode="auto">
          <a:xfrm>
            <a:off x="8296275" y="3676650"/>
            <a:ext cx="2073275" cy="569913"/>
          </a:xfrm>
          <a:prstGeom prst="rect">
            <a:avLst/>
          </a:prstGeom>
          <a:solidFill>
            <a:srgbClr val="FF66CC"/>
          </a:solidFill>
          <a:ln w="12600" cap="flat">
            <a:solidFill>
              <a:srgbClr val="FF66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723900" algn="l"/>
                <a:tab pos="1447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pPr>
            <a:r>
              <a:rPr lang="es-CO" altLang="es-CO" sz="2000">
                <a:solidFill>
                  <a:srgbClr val="FFFFFF"/>
                </a:solidFill>
                <a:latin typeface="Calibri" panose="020F0502020204030204" pitchFamily="34" charset="0"/>
              </a:rPr>
              <a:t>seguridad</a:t>
            </a:r>
          </a:p>
        </p:txBody>
      </p:sp>
      <p:sp>
        <p:nvSpPr>
          <p:cNvPr id="4105" name="Rectangle 9">
            <a:extLst>
              <a:ext uri="{FF2B5EF4-FFF2-40B4-BE49-F238E27FC236}">
                <a16:creationId xmlns:a16="http://schemas.microsoft.com/office/drawing/2014/main" id="{127E0328-9E56-4A21-8B42-A7A2469C344D}"/>
              </a:ext>
            </a:extLst>
          </p:cNvPr>
          <p:cNvSpPr>
            <a:spLocks noChangeArrowheads="1"/>
          </p:cNvSpPr>
          <p:nvPr/>
        </p:nvSpPr>
        <p:spPr bwMode="auto">
          <a:xfrm>
            <a:off x="7945438" y="2459038"/>
            <a:ext cx="2073275" cy="569912"/>
          </a:xfrm>
          <a:prstGeom prst="rect">
            <a:avLst/>
          </a:prstGeom>
          <a:solidFill>
            <a:srgbClr val="FF66CC"/>
          </a:solidFill>
          <a:ln w="12600" cap="flat">
            <a:solidFill>
              <a:srgbClr val="FF66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723900" algn="l"/>
                <a:tab pos="1447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pPr>
            <a:r>
              <a:rPr lang="es-CO" altLang="es-CO" sz="2000" dirty="0">
                <a:solidFill>
                  <a:srgbClr val="FFFFFF"/>
                </a:solidFill>
                <a:latin typeface="Calibri" panose="020F0502020204030204" pitchFamily="34" charset="0"/>
              </a:rPr>
              <a:t>IA - machine learning</a:t>
            </a:r>
          </a:p>
        </p:txBody>
      </p:sp>
      <p:sp>
        <p:nvSpPr>
          <p:cNvPr id="4106" name="Rectangle 10">
            <a:extLst>
              <a:ext uri="{FF2B5EF4-FFF2-40B4-BE49-F238E27FC236}">
                <a16:creationId xmlns:a16="http://schemas.microsoft.com/office/drawing/2014/main" id="{09A9222D-7588-49CA-9C28-80174BE97DA2}"/>
              </a:ext>
            </a:extLst>
          </p:cNvPr>
          <p:cNvSpPr>
            <a:spLocks noChangeArrowheads="1"/>
          </p:cNvSpPr>
          <p:nvPr/>
        </p:nvSpPr>
        <p:spPr bwMode="auto">
          <a:xfrm>
            <a:off x="2746375" y="4876800"/>
            <a:ext cx="2073275" cy="719138"/>
          </a:xfrm>
          <a:prstGeom prst="rect">
            <a:avLst/>
          </a:prstGeom>
          <a:solidFill>
            <a:srgbClr val="FF66CC"/>
          </a:solidFill>
          <a:ln w="12600" cap="flat">
            <a:solidFill>
              <a:srgbClr val="FF66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723900" algn="l"/>
                <a:tab pos="1447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pPr>
            <a:r>
              <a:rPr lang="es-CO" altLang="es-CO" sz="2000">
                <a:solidFill>
                  <a:srgbClr val="FFFFFF"/>
                </a:solidFill>
                <a:latin typeface="Calibri" panose="020F0502020204030204" pitchFamily="34" charset="0"/>
              </a:rPr>
              <a:t>Herramientas de desarrollador</a:t>
            </a:r>
          </a:p>
        </p:txBody>
      </p:sp>
      <p:sp>
        <p:nvSpPr>
          <p:cNvPr id="4107" name="Rectangle 11">
            <a:extLst>
              <a:ext uri="{FF2B5EF4-FFF2-40B4-BE49-F238E27FC236}">
                <a16:creationId xmlns:a16="http://schemas.microsoft.com/office/drawing/2014/main" id="{867DB44A-0197-423A-82EF-241E666E746F}"/>
              </a:ext>
            </a:extLst>
          </p:cNvPr>
          <p:cNvSpPr>
            <a:spLocks noChangeArrowheads="1"/>
          </p:cNvSpPr>
          <p:nvPr/>
        </p:nvSpPr>
        <p:spPr bwMode="auto">
          <a:xfrm>
            <a:off x="2408238" y="3676650"/>
            <a:ext cx="2073275" cy="569913"/>
          </a:xfrm>
          <a:prstGeom prst="rect">
            <a:avLst/>
          </a:prstGeom>
          <a:solidFill>
            <a:srgbClr val="FF66CC"/>
          </a:solidFill>
          <a:ln w="12600" cap="flat">
            <a:solidFill>
              <a:srgbClr val="FF66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723900" algn="l"/>
                <a:tab pos="1447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pPr>
            <a:r>
              <a:rPr lang="es-CO" altLang="es-CO" sz="2000">
                <a:solidFill>
                  <a:srgbClr val="FFFFFF"/>
                </a:solidFill>
                <a:latin typeface="Calibri" panose="020F0502020204030204" pitchFamily="34" charset="0"/>
              </a:rPr>
              <a:t>web</a:t>
            </a:r>
          </a:p>
        </p:txBody>
      </p:sp>
      <p:sp>
        <p:nvSpPr>
          <p:cNvPr id="4108" name="Rectangle 12">
            <a:extLst>
              <a:ext uri="{FF2B5EF4-FFF2-40B4-BE49-F238E27FC236}">
                <a16:creationId xmlns:a16="http://schemas.microsoft.com/office/drawing/2014/main" id="{71DB547F-91B8-466F-ACCC-BA0509B695C1}"/>
              </a:ext>
            </a:extLst>
          </p:cNvPr>
          <p:cNvSpPr>
            <a:spLocks noChangeArrowheads="1"/>
          </p:cNvSpPr>
          <p:nvPr/>
        </p:nvSpPr>
        <p:spPr bwMode="auto">
          <a:xfrm>
            <a:off x="2640012" y="2419455"/>
            <a:ext cx="2073275" cy="569912"/>
          </a:xfrm>
          <a:prstGeom prst="rect">
            <a:avLst/>
          </a:prstGeom>
          <a:solidFill>
            <a:srgbClr val="FF66CC"/>
          </a:solidFill>
          <a:ln w="12600" cap="flat">
            <a:solidFill>
              <a:srgbClr val="FF66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723900" algn="l"/>
                <a:tab pos="1447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pPr>
            <a:r>
              <a:rPr lang="es-CO" altLang="es-CO" sz="2000">
                <a:solidFill>
                  <a:srgbClr val="FFFFFF"/>
                </a:solidFill>
                <a:latin typeface="Calibri" panose="020F0502020204030204" pitchFamily="34" charset="0"/>
              </a:rPr>
              <a:t>Bases de datos</a:t>
            </a:r>
          </a:p>
        </p:txBody>
      </p:sp>
      <p:sp>
        <p:nvSpPr>
          <p:cNvPr id="4109" name="Rectangle 13">
            <a:extLst>
              <a:ext uri="{FF2B5EF4-FFF2-40B4-BE49-F238E27FC236}">
                <a16:creationId xmlns:a16="http://schemas.microsoft.com/office/drawing/2014/main" id="{2599FBFB-A61C-4240-AC83-1002130735D3}"/>
              </a:ext>
            </a:extLst>
          </p:cNvPr>
          <p:cNvSpPr>
            <a:spLocks noChangeArrowheads="1"/>
          </p:cNvSpPr>
          <p:nvPr/>
        </p:nvSpPr>
        <p:spPr bwMode="auto">
          <a:xfrm>
            <a:off x="7945438" y="4870450"/>
            <a:ext cx="2073275" cy="536575"/>
          </a:xfrm>
          <a:prstGeom prst="rect">
            <a:avLst/>
          </a:prstGeom>
          <a:solidFill>
            <a:srgbClr val="FF66CC"/>
          </a:solidFill>
          <a:ln w="12600" cap="flat">
            <a:solidFill>
              <a:srgbClr val="FF66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723900" algn="l"/>
                <a:tab pos="1447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pPr>
            <a:r>
              <a:rPr lang="es-CO" altLang="es-CO" sz="2000">
                <a:solidFill>
                  <a:srgbClr val="FFFFFF"/>
                </a:solidFill>
                <a:latin typeface="Calibri" panose="020F0502020204030204" pitchFamily="34" charset="0"/>
              </a:rPr>
              <a:t>almacenamiento</a:t>
            </a:r>
          </a:p>
        </p:txBody>
      </p:sp>
      <p:cxnSp>
        <p:nvCxnSpPr>
          <p:cNvPr id="4110" name="AutoShape 14">
            <a:extLst>
              <a:ext uri="{FF2B5EF4-FFF2-40B4-BE49-F238E27FC236}">
                <a16:creationId xmlns:a16="http://schemas.microsoft.com/office/drawing/2014/main" id="{69C6F3FB-A538-4351-85C3-52D8CFFF0F30}"/>
              </a:ext>
            </a:extLst>
          </p:cNvPr>
          <p:cNvCxnSpPr>
            <a:cxnSpLocks noChangeShapeType="1"/>
          </p:cNvCxnSpPr>
          <p:nvPr/>
        </p:nvCxnSpPr>
        <p:spPr bwMode="auto">
          <a:xfrm flipV="1">
            <a:off x="7340600" y="2741613"/>
            <a:ext cx="604838" cy="301625"/>
          </a:xfrm>
          <a:prstGeom prst="bentConnector3">
            <a:avLst>
              <a:gd name="adj1" fmla="val 50028"/>
            </a:avLst>
          </a:prstGeom>
          <a:noFill/>
          <a:ln w="6480" cap="flat">
            <a:solidFill>
              <a:srgbClr val="FF66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11" name="AutoShape 15">
            <a:extLst>
              <a:ext uri="{FF2B5EF4-FFF2-40B4-BE49-F238E27FC236}">
                <a16:creationId xmlns:a16="http://schemas.microsoft.com/office/drawing/2014/main" id="{9E1C25AC-4012-4F48-BF6A-4A883E605C0C}"/>
              </a:ext>
            </a:extLst>
          </p:cNvPr>
          <p:cNvCxnSpPr>
            <a:cxnSpLocks noChangeShapeType="1"/>
          </p:cNvCxnSpPr>
          <p:nvPr/>
        </p:nvCxnSpPr>
        <p:spPr bwMode="auto">
          <a:xfrm>
            <a:off x="7726363" y="3622675"/>
            <a:ext cx="569912" cy="339725"/>
          </a:xfrm>
          <a:prstGeom prst="bentConnector3">
            <a:avLst>
              <a:gd name="adj1" fmla="val 50000"/>
            </a:avLst>
          </a:prstGeom>
          <a:noFill/>
          <a:ln w="6480" cap="flat">
            <a:solidFill>
              <a:srgbClr val="FF66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12" name="AutoShape 16">
            <a:extLst>
              <a:ext uri="{FF2B5EF4-FFF2-40B4-BE49-F238E27FC236}">
                <a16:creationId xmlns:a16="http://schemas.microsoft.com/office/drawing/2014/main" id="{5F69C979-A45A-4776-BAA8-ADD124E1F886}"/>
              </a:ext>
            </a:extLst>
          </p:cNvPr>
          <p:cNvCxnSpPr>
            <a:cxnSpLocks noChangeShapeType="1"/>
          </p:cNvCxnSpPr>
          <p:nvPr/>
        </p:nvCxnSpPr>
        <p:spPr bwMode="auto">
          <a:xfrm rot="16200000" flipH="1">
            <a:off x="7176294" y="4368006"/>
            <a:ext cx="933450" cy="604838"/>
          </a:xfrm>
          <a:prstGeom prst="bentConnector3">
            <a:avLst>
              <a:gd name="adj1" fmla="val 50000"/>
            </a:avLst>
          </a:prstGeom>
          <a:noFill/>
          <a:ln w="6480" cap="flat">
            <a:solidFill>
              <a:srgbClr val="FF66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13" name="AutoShape 17">
            <a:extLst>
              <a:ext uri="{FF2B5EF4-FFF2-40B4-BE49-F238E27FC236}">
                <a16:creationId xmlns:a16="http://schemas.microsoft.com/office/drawing/2014/main" id="{50A36D74-F25B-4A41-934D-9DDBBC659F74}"/>
              </a:ext>
            </a:extLst>
          </p:cNvPr>
          <p:cNvCxnSpPr>
            <a:cxnSpLocks noChangeShapeType="1"/>
          </p:cNvCxnSpPr>
          <p:nvPr/>
        </p:nvCxnSpPr>
        <p:spPr bwMode="auto">
          <a:xfrm rot="5400000">
            <a:off x="4631531" y="4390232"/>
            <a:ext cx="1031875" cy="658812"/>
          </a:xfrm>
          <a:prstGeom prst="bentConnector3">
            <a:avLst>
              <a:gd name="adj1" fmla="val 50000"/>
            </a:avLst>
          </a:prstGeom>
          <a:noFill/>
          <a:ln w="6480" cap="flat">
            <a:solidFill>
              <a:srgbClr val="FF66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14" name="AutoShape 18">
            <a:extLst>
              <a:ext uri="{FF2B5EF4-FFF2-40B4-BE49-F238E27FC236}">
                <a16:creationId xmlns:a16="http://schemas.microsoft.com/office/drawing/2014/main" id="{26428627-8F55-4BFC-BA42-5BC83ABF7164}"/>
              </a:ext>
            </a:extLst>
          </p:cNvPr>
          <p:cNvCxnSpPr>
            <a:cxnSpLocks noChangeShapeType="1"/>
          </p:cNvCxnSpPr>
          <p:nvPr/>
        </p:nvCxnSpPr>
        <p:spPr bwMode="auto">
          <a:xfrm flipH="1">
            <a:off x="4481513" y="3622675"/>
            <a:ext cx="609600" cy="339725"/>
          </a:xfrm>
          <a:prstGeom prst="bentConnector3">
            <a:avLst>
              <a:gd name="adj1" fmla="val 49968"/>
            </a:avLst>
          </a:prstGeom>
          <a:noFill/>
          <a:ln w="6480" cap="flat">
            <a:solidFill>
              <a:srgbClr val="FF66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15" name="AutoShape 19">
            <a:extLst>
              <a:ext uri="{FF2B5EF4-FFF2-40B4-BE49-F238E27FC236}">
                <a16:creationId xmlns:a16="http://schemas.microsoft.com/office/drawing/2014/main" id="{A2B86DD4-8BE2-47DC-9C50-33B8203C58B2}"/>
              </a:ext>
            </a:extLst>
          </p:cNvPr>
          <p:cNvCxnSpPr>
            <a:cxnSpLocks noChangeShapeType="1"/>
            <a:endCxn id="4108" idx="3"/>
          </p:cNvCxnSpPr>
          <p:nvPr/>
        </p:nvCxnSpPr>
        <p:spPr bwMode="auto">
          <a:xfrm rot="10800000">
            <a:off x="4713287" y="2704411"/>
            <a:ext cx="763588" cy="338828"/>
          </a:xfrm>
          <a:prstGeom prst="bentConnector3">
            <a:avLst>
              <a:gd name="adj1" fmla="val 50000"/>
            </a:avLst>
          </a:prstGeom>
          <a:noFill/>
          <a:ln w="6480" cap="flat">
            <a:solidFill>
              <a:srgbClr val="FF66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16" name="AutoShape 20">
            <a:extLst>
              <a:ext uri="{FF2B5EF4-FFF2-40B4-BE49-F238E27FC236}">
                <a16:creationId xmlns:a16="http://schemas.microsoft.com/office/drawing/2014/main" id="{F00E2DB5-7F8B-481C-9E2D-82898257E7B6}"/>
              </a:ext>
            </a:extLst>
          </p:cNvPr>
          <p:cNvCxnSpPr>
            <a:cxnSpLocks noChangeShapeType="1"/>
            <a:stCxn id="4108" idx="0"/>
          </p:cNvCxnSpPr>
          <p:nvPr/>
        </p:nvCxnSpPr>
        <p:spPr bwMode="auto">
          <a:xfrm rot="16200000" flipV="1">
            <a:off x="2759023" y="1501828"/>
            <a:ext cx="1378055" cy="457200"/>
          </a:xfrm>
          <a:prstGeom prst="bentConnector3">
            <a:avLst>
              <a:gd name="adj1" fmla="val 50000"/>
            </a:avLst>
          </a:prstGeom>
          <a:noFill/>
          <a:ln w="6480" cap="flat">
            <a:solidFill>
              <a:srgbClr val="FF66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17" name="AutoShape 21">
            <a:extLst>
              <a:ext uri="{FF2B5EF4-FFF2-40B4-BE49-F238E27FC236}">
                <a16:creationId xmlns:a16="http://schemas.microsoft.com/office/drawing/2014/main" id="{0DF9EFD5-04FC-479E-B74D-34D5C634EDE0}"/>
              </a:ext>
            </a:extLst>
          </p:cNvPr>
          <p:cNvCxnSpPr>
            <a:cxnSpLocks noChangeShapeType="1"/>
            <a:stCxn id="4108" idx="1"/>
          </p:cNvCxnSpPr>
          <p:nvPr/>
        </p:nvCxnSpPr>
        <p:spPr bwMode="auto">
          <a:xfrm rot="10800000">
            <a:off x="1411290" y="1681165"/>
            <a:ext cx="1228723" cy="1023247"/>
          </a:xfrm>
          <a:prstGeom prst="bentConnector3">
            <a:avLst>
              <a:gd name="adj1" fmla="val 50000"/>
            </a:avLst>
          </a:prstGeom>
          <a:noFill/>
          <a:ln w="6480" cap="flat">
            <a:solidFill>
              <a:srgbClr val="FF66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118" name="Oval 22">
            <a:extLst>
              <a:ext uri="{FF2B5EF4-FFF2-40B4-BE49-F238E27FC236}">
                <a16:creationId xmlns:a16="http://schemas.microsoft.com/office/drawing/2014/main" id="{C876DB01-2B0E-4A8A-85A2-1B5600C51EDF}"/>
              </a:ext>
            </a:extLst>
          </p:cNvPr>
          <p:cNvSpPr>
            <a:spLocks noChangeArrowheads="1"/>
          </p:cNvSpPr>
          <p:nvPr/>
        </p:nvSpPr>
        <p:spPr bwMode="auto">
          <a:xfrm>
            <a:off x="2592388" y="277813"/>
            <a:ext cx="1725612" cy="765175"/>
          </a:xfrm>
          <a:prstGeom prst="ellipse">
            <a:avLst/>
          </a:prstGeom>
          <a:solidFill>
            <a:srgbClr val="FF66CC"/>
          </a:solidFill>
          <a:ln w="12600" cap="flat">
            <a:solidFill>
              <a:srgbClr val="FF66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723900" algn="l"/>
                <a:tab pos="1447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pPr>
            <a:r>
              <a:rPr lang="es-CO" altLang="es-CO" sz="2000">
                <a:solidFill>
                  <a:srgbClr val="FFFFFF"/>
                </a:solidFill>
                <a:latin typeface="Calibri" panose="020F0502020204030204" pitchFamily="34" charset="0"/>
              </a:rPr>
              <a:t>Table storage</a:t>
            </a:r>
          </a:p>
        </p:txBody>
      </p:sp>
      <p:sp>
        <p:nvSpPr>
          <p:cNvPr id="4119" name="Oval 23">
            <a:extLst>
              <a:ext uri="{FF2B5EF4-FFF2-40B4-BE49-F238E27FC236}">
                <a16:creationId xmlns:a16="http://schemas.microsoft.com/office/drawing/2014/main" id="{22EC8C2D-D913-48EA-9091-7E74ED60066E}"/>
              </a:ext>
            </a:extLst>
          </p:cNvPr>
          <p:cNvSpPr>
            <a:spLocks noChangeArrowheads="1"/>
          </p:cNvSpPr>
          <p:nvPr/>
        </p:nvSpPr>
        <p:spPr bwMode="auto">
          <a:xfrm>
            <a:off x="269875" y="588963"/>
            <a:ext cx="2287588" cy="1092200"/>
          </a:xfrm>
          <a:prstGeom prst="ellipse">
            <a:avLst/>
          </a:prstGeom>
          <a:solidFill>
            <a:srgbClr val="FF66CC"/>
          </a:solidFill>
          <a:ln w="12600" cap="flat">
            <a:solidFill>
              <a:srgbClr val="FF66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pPr>
            <a:r>
              <a:rPr lang="es-CO" altLang="es-CO" sz="2000">
                <a:solidFill>
                  <a:srgbClr val="FFFFFF"/>
                </a:solidFill>
                <a:latin typeface="Calibri" panose="020F0502020204030204" pitchFamily="34" charset="0"/>
              </a:rPr>
              <a:t>Azure database for mysql</a:t>
            </a:r>
          </a:p>
        </p:txBody>
      </p:sp>
      <p:sp>
        <p:nvSpPr>
          <p:cNvPr id="4120" name="Oval 24">
            <a:extLst>
              <a:ext uri="{FF2B5EF4-FFF2-40B4-BE49-F238E27FC236}">
                <a16:creationId xmlns:a16="http://schemas.microsoft.com/office/drawing/2014/main" id="{4AE68AB8-A6AF-43D7-8D98-7D5CE9EB263C}"/>
              </a:ext>
            </a:extLst>
          </p:cNvPr>
          <p:cNvSpPr>
            <a:spLocks noChangeArrowheads="1"/>
          </p:cNvSpPr>
          <p:nvPr/>
        </p:nvSpPr>
        <p:spPr bwMode="auto">
          <a:xfrm>
            <a:off x="103188" y="2743200"/>
            <a:ext cx="2162175" cy="765175"/>
          </a:xfrm>
          <a:prstGeom prst="ellipse">
            <a:avLst/>
          </a:prstGeom>
          <a:solidFill>
            <a:srgbClr val="FF66CC"/>
          </a:solidFill>
          <a:ln w="12600" cap="flat">
            <a:solidFill>
              <a:srgbClr val="FF66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723900" algn="l"/>
                <a:tab pos="1447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pPr>
            <a:r>
              <a:rPr lang="es-CO" altLang="es-CO" sz="2000">
                <a:solidFill>
                  <a:srgbClr val="FFFFFF"/>
                </a:solidFill>
                <a:latin typeface="Calibri" panose="020F0502020204030204" pitchFamily="34" charset="0"/>
              </a:rPr>
              <a:t>Aplicaciones web</a:t>
            </a:r>
          </a:p>
        </p:txBody>
      </p:sp>
      <p:sp>
        <p:nvSpPr>
          <p:cNvPr id="4121" name="Oval 25">
            <a:extLst>
              <a:ext uri="{FF2B5EF4-FFF2-40B4-BE49-F238E27FC236}">
                <a16:creationId xmlns:a16="http://schemas.microsoft.com/office/drawing/2014/main" id="{3D4DBA75-8366-4301-8F18-11B066CA45D1}"/>
              </a:ext>
            </a:extLst>
          </p:cNvPr>
          <p:cNvSpPr>
            <a:spLocks noChangeArrowheads="1"/>
          </p:cNvSpPr>
          <p:nvPr/>
        </p:nvSpPr>
        <p:spPr bwMode="auto">
          <a:xfrm>
            <a:off x="-34925" y="3922713"/>
            <a:ext cx="2235200" cy="1087437"/>
          </a:xfrm>
          <a:prstGeom prst="ellipse">
            <a:avLst/>
          </a:prstGeom>
          <a:solidFill>
            <a:srgbClr val="FF66CC"/>
          </a:solidFill>
          <a:ln w="12600" cap="flat">
            <a:solidFill>
              <a:srgbClr val="FF66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pPr>
            <a:r>
              <a:rPr lang="es-CO" altLang="es-CO" sz="2000">
                <a:solidFill>
                  <a:srgbClr val="FFFFFF"/>
                </a:solidFill>
                <a:latin typeface="Calibri" panose="020F0502020204030204" pitchFamily="34" charset="0"/>
              </a:rPr>
              <a:t>Content delivery network</a:t>
            </a:r>
          </a:p>
        </p:txBody>
      </p:sp>
      <p:sp>
        <p:nvSpPr>
          <p:cNvPr id="4122" name="Oval 26">
            <a:extLst>
              <a:ext uri="{FF2B5EF4-FFF2-40B4-BE49-F238E27FC236}">
                <a16:creationId xmlns:a16="http://schemas.microsoft.com/office/drawing/2014/main" id="{BC5AB5F4-BD5D-4C1B-88DF-3C689BAFA07F}"/>
              </a:ext>
            </a:extLst>
          </p:cNvPr>
          <p:cNvSpPr>
            <a:spLocks noChangeArrowheads="1"/>
          </p:cNvSpPr>
          <p:nvPr/>
        </p:nvSpPr>
        <p:spPr bwMode="auto">
          <a:xfrm>
            <a:off x="508000" y="5138738"/>
            <a:ext cx="1508125" cy="765175"/>
          </a:xfrm>
          <a:prstGeom prst="ellipse">
            <a:avLst/>
          </a:prstGeom>
          <a:solidFill>
            <a:srgbClr val="FF66CC"/>
          </a:solidFill>
          <a:ln w="12600" cap="flat">
            <a:solidFill>
              <a:srgbClr val="FF66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O"/>
          </a:p>
        </p:txBody>
      </p:sp>
      <p:sp>
        <p:nvSpPr>
          <p:cNvPr id="4123" name="Oval 27">
            <a:extLst>
              <a:ext uri="{FF2B5EF4-FFF2-40B4-BE49-F238E27FC236}">
                <a16:creationId xmlns:a16="http://schemas.microsoft.com/office/drawing/2014/main" id="{A3A5C9BE-6C44-4670-96C1-1BC5A48ED81E}"/>
              </a:ext>
            </a:extLst>
          </p:cNvPr>
          <p:cNvSpPr>
            <a:spLocks noChangeArrowheads="1"/>
          </p:cNvSpPr>
          <p:nvPr/>
        </p:nvSpPr>
        <p:spPr bwMode="auto">
          <a:xfrm>
            <a:off x="2127250" y="5895975"/>
            <a:ext cx="1627188" cy="765175"/>
          </a:xfrm>
          <a:prstGeom prst="ellipse">
            <a:avLst/>
          </a:prstGeom>
          <a:solidFill>
            <a:srgbClr val="FF66CC"/>
          </a:solidFill>
          <a:ln w="12600" cap="flat">
            <a:solidFill>
              <a:srgbClr val="FF66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O"/>
          </a:p>
        </p:txBody>
      </p:sp>
      <p:sp>
        <p:nvSpPr>
          <p:cNvPr id="4124" name="Oval 28">
            <a:extLst>
              <a:ext uri="{FF2B5EF4-FFF2-40B4-BE49-F238E27FC236}">
                <a16:creationId xmlns:a16="http://schemas.microsoft.com/office/drawing/2014/main" id="{3D9F7219-EA15-4152-ABD0-346EAD049772}"/>
              </a:ext>
            </a:extLst>
          </p:cNvPr>
          <p:cNvSpPr>
            <a:spLocks noChangeArrowheads="1"/>
          </p:cNvSpPr>
          <p:nvPr/>
        </p:nvSpPr>
        <p:spPr bwMode="auto">
          <a:xfrm>
            <a:off x="8716963" y="5903913"/>
            <a:ext cx="1806575" cy="765175"/>
          </a:xfrm>
          <a:prstGeom prst="ellipse">
            <a:avLst/>
          </a:prstGeom>
          <a:solidFill>
            <a:srgbClr val="FF66CC"/>
          </a:solidFill>
          <a:ln w="12600" cap="flat">
            <a:solidFill>
              <a:srgbClr val="FF66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723900" algn="l"/>
                <a:tab pos="1447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pPr>
            <a:r>
              <a:rPr lang="es-CO" altLang="es-CO" sz="2000">
                <a:solidFill>
                  <a:srgbClr val="FFFFFF"/>
                </a:solidFill>
                <a:latin typeface="Calibri" panose="020F0502020204030204" pitchFamily="34" charset="0"/>
              </a:rPr>
              <a:t>Azure monitor</a:t>
            </a:r>
          </a:p>
        </p:txBody>
      </p:sp>
      <p:sp>
        <p:nvSpPr>
          <p:cNvPr id="4125" name="Oval 29">
            <a:extLst>
              <a:ext uri="{FF2B5EF4-FFF2-40B4-BE49-F238E27FC236}">
                <a16:creationId xmlns:a16="http://schemas.microsoft.com/office/drawing/2014/main" id="{D0718C95-6DEA-4D14-91D9-F779B7814A73}"/>
              </a:ext>
            </a:extLst>
          </p:cNvPr>
          <p:cNvSpPr>
            <a:spLocks noChangeArrowheads="1"/>
          </p:cNvSpPr>
          <p:nvPr/>
        </p:nvSpPr>
        <p:spPr bwMode="auto">
          <a:xfrm>
            <a:off x="10387013" y="5208588"/>
            <a:ext cx="1790700" cy="765175"/>
          </a:xfrm>
          <a:prstGeom prst="ellipse">
            <a:avLst/>
          </a:prstGeom>
          <a:solidFill>
            <a:srgbClr val="FF66CC"/>
          </a:solidFill>
          <a:ln w="12600" cap="flat">
            <a:solidFill>
              <a:srgbClr val="FF66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723900" algn="l"/>
                <a:tab pos="1447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pPr>
            <a:r>
              <a:rPr lang="es-CO" altLang="es-CO" sz="2000">
                <a:solidFill>
                  <a:srgbClr val="FFFFFF"/>
                </a:solidFill>
                <a:latin typeface="Calibri" panose="020F0502020204030204" pitchFamily="34" charset="0"/>
              </a:rPr>
              <a:t>Azure site recovery</a:t>
            </a:r>
          </a:p>
        </p:txBody>
      </p:sp>
      <p:sp>
        <p:nvSpPr>
          <p:cNvPr id="4126" name="Oval 30">
            <a:extLst>
              <a:ext uri="{FF2B5EF4-FFF2-40B4-BE49-F238E27FC236}">
                <a16:creationId xmlns:a16="http://schemas.microsoft.com/office/drawing/2014/main" id="{8403C210-63B5-44E3-A308-660BB3A0E495}"/>
              </a:ext>
            </a:extLst>
          </p:cNvPr>
          <p:cNvSpPr>
            <a:spLocks noChangeArrowheads="1"/>
          </p:cNvSpPr>
          <p:nvPr/>
        </p:nvSpPr>
        <p:spPr bwMode="auto">
          <a:xfrm>
            <a:off x="10858500" y="3922713"/>
            <a:ext cx="1317625" cy="765175"/>
          </a:xfrm>
          <a:prstGeom prst="ellipse">
            <a:avLst/>
          </a:prstGeom>
          <a:solidFill>
            <a:srgbClr val="FF66CC"/>
          </a:solidFill>
          <a:ln w="12600" cap="flat">
            <a:solidFill>
              <a:srgbClr val="FF66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O"/>
          </a:p>
        </p:txBody>
      </p:sp>
      <p:sp>
        <p:nvSpPr>
          <p:cNvPr id="4127" name="Oval 31">
            <a:extLst>
              <a:ext uri="{FF2B5EF4-FFF2-40B4-BE49-F238E27FC236}">
                <a16:creationId xmlns:a16="http://schemas.microsoft.com/office/drawing/2014/main" id="{B51E5FAD-6A52-4754-9FFF-06F5B6122D3C}"/>
              </a:ext>
            </a:extLst>
          </p:cNvPr>
          <p:cNvSpPr>
            <a:spLocks noChangeArrowheads="1"/>
          </p:cNvSpPr>
          <p:nvPr/>
        </p:nvSpPr>
        <p:spPr bwMode="auto">
          <a:xfrm>
            <a:off x="10482263" y="1911350"/>
            <a:ext cx="1498600" cy="765175"/>
          </a:xfrm>
          <a:prstGeom prst="ellipse">
            <a:avLst/>
          </a:prstGeom>
          <a:solidFill>
            <a:srgbClr val="FF66CC"/>
          </a:solidFill>
          <a:ln w="12600" cap="flat">
            <a:solidFill>
              <a:srgbClr val="FF66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723900" algn="l"/>
                <a:tab pos="1447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pPr>
            <a:r>
              <a:rPr lang="es-CO" altLang="es-CO" sz="2000" dirty="0">
                <a:latin typeface="Calibri" panose="020F0502020204030204" pitchFamily="34" charset="0"/>
              </a:rPr>
              <a:t>Azure bots</a:t>
            </a:r>
          </a:p>
        </p:txBody>
      </p:sp>
      <p:cxnSp>
        <p:nvCxnSpPr>
          <p:cNvPr id="4128" name="AutoShape 32">
            <a:extLst>
              <a:ext uri="{FF2B5EF4-FFF2-40B4-BE49-F238E27FC236}">
                <a16:creationId xmlns:a16="http://schemas.microsoft.com/office/drawing/2014/main" id="{226A753C-3980-42B5-B3F4-F5D2559EE177}"/>
              </a:ext>
            </a:extLst>
          </p:cNvPr>
          <p:cNvCxnSpPr>
            <a:cxnSpLocks noChangeShapeType="1"/>
          </p:cNvCxnSpPr>
          <p:nvPr/>
        </p:nvCxnSpPr>
        <p:spPr bwMode="auto">
          <a:xfrm rot="16200000" flipV="1">
            <a:off x="1916906" y="3471069"/>
            <a:ext cx="839788" cy="146050"/>
          </a:xfrm>
          <a:prstGeom prst="bentConnector3">
            <a:avLst>
              <a:gd name="adj1" fmla="val 50000"/>
            </a:avLst>
          </a:prstGeom>
          <a:noFill/>
          <a:ln w="6480" cap="flat">
            <a:solidFill>
              <a:srgbClr val="FF66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129" name="Oval 33">
            <a:extLst>
              <a:ext uri="{FF2B5EF4-FFF2-40B4-BE49-F238E27FC236}">
                <a16:creationId xmlns:a16="http://schemas.microsoft.com/office/drawing/2014/main" id="{A8F4881C-2170-4176-B739-AE111D94B336}"/>
              </a:ext>
            </a:extLst>
          </p:cNvPr>
          <p:cNvSpPr>
            <a:spLocks noChangeArrowheads="1"/>
          </p:cNvSpPr>
          <p:nvPr/>
        </p:nvSpPr>
        <p:spPr bwMode="auto">
          <a:xfrm>
            <a:off x="9445625" y="433388"/>
            <a:ext cx="2073275" cy="765175"/>
          </a:xfrm>
          <a:prstGeom prst="ellipse">
            <a:avLst/>
          </a:prstGeom>
          <a:solidFill>
            <a:srgbClr val="FF66CC"/>
          </a:solidFill>
          <a:ln w="12600" cap="flat">
            <a:solidFill>
              <a:srgbClr val="FF66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723900" algn="l"/>
                <a:tab pos="1447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pPr>
            <a:r>
              <a:rPr lang="es-CO" altLang="es-CO" sz="2000" dirty="0">
                <a:latin typeface="Calibri" panose="020F0502020204030204" pitchFamily="34" charset="0"/>
              </a:rPr>
              <a:t>Machine learning</a:t>
            </a:r>
          </a:p>
        </p:txBody>
      </p:sp>
      <p:cxnSp>
        <p:nvCxnSpPr>
          <p:cNvPr id="4130" name="AutoShape 34">
            <a:extLst>
              <a:ext uri="{FF2B5EF4-FFF2-40B4-BE49-F238E27FC236}">
                <a16:creationId xmlns:a16="http://schemas.microsoft.com/office/drawing/2014/main" id="{440A9B00-FFF9-4A62-9378-F675C84B00FE}"/>
              </a:ext>
            </a:extLst>
          </p:cNvPr>
          <p:cNvCxnSpPr>
            <a:cxnSpLocks noChangeShapeType="1"/>
          </p:cNvCxnSpPr>
          <p:nvPr/>
        </p:nvCxnSpPr>
        <p:spPr bwMode="auto">
          <a:xfrm rot="5400000">
            <a:off x="2052637" y="4110038"/>
            <a:ext cx="504825" cy="209550"/>
          </a:xfrm>
          <a:prstGeom prst="bentConnector3">
            <a:avLst>
              <a:gd name="adj1" fmla="val 50032"/>
            </a:avLst>
          </a:prstGeom>
          <a:noFill/>
          <a:ln w="6480" cap="flat">
            <a:solidFill>
              <a:srgbClr val="FF66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31" name="AutoShape 35">
            <a:extLst>
              <a:ext uri="{FF2B5EF4-FFF2-40B4-BE49-F238E27FC236}">
                <a16:creationId xmlns:a16="http://schemas.microsoft.com/office/drawing/2014/main" id="{7C758802-FF4E-4C82-AF0C-78FB5BBAB35B}"/>
              </a:ext>
            </a:extLst>
          </p:cNvPr>
          <p:cNvCxnSpPr>
            <a:cxnSpLocks noChangeShapeType="1"/>
          </p:cNvCxnSpPr>
          <p:nvPr/>
        </p:nvCxnSpPr>
        <p:spPr bwMode="auto">
          <a:xfrm flipH="1">
            <a:off x="2016125" y="5235575"/>
            <a:ext cx="731838" cy="285750"/>
          </a:xfrm>
          <a:prstGeom prst="bentConnector3">
            <a:avLst>
              <a:gd name="adj1" fmla="val 49972"/>
            </a:avLst>
          </a:prstGeom>
          <a:noFill/>
          <a:ln w="6480" cap="flat">
            <a:solidFill>
              <a:srgbClr val="FF66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32" name="AutoShape 36">
            <a:extLst>
              <a:ext uri="{FF2B5EF4-FFF2-40B4-BE49-F238E27FC236}">
                <a16:creationId xmlns:a16="http://schemas.microsoft.com/office/drawing/2014/main" id="{8305EBF8-3353-4BAA-A85F-D9F00D5E6A3A}"/>
              </a:ext>
            </a:extLst>
          </p:cNvPr>
          <p:cNvCxnSpPr>
            <a:cxnSpLocks noChangeShapeType="1"/>
          </p:cNvCxnSpPr>
          <p:nvPr/>
        </p:nvCxnSpPr>
        <p:spPr bwMode="auto">
          <a:xfrm flipH="1">
            <a:off x="2940050" y="5595938"/>
            <a:ext cx="844550" cy="300037"/>
          </a:xfrm>
          <a:prstGeom prst="bentConnector3">
            <a:avLst>
              <a:gd name="adj1" fmla="val 49977"/>
            </a:avLst>
          </a:prstGeom>
          <a:noFill/>
          <a:ln w="6480" cap="flat">
            <a:solidFill>
              <a:srgbClr val="FF66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33" name="AutoShape 37">
            <a:extLst>
              <a:ext uri="{FF2B5EF4-FFF2-40B4-BE49-F238E27FC236}">
                <a16:creationId xmlns:a16="http://schemas.microsoft.com/office/drawing/2014/main" id="{5C3E9CAC-D4FD-4C13-AB2C-0796437D3817}"/>
              </a:ext>
            </a:extLst>
          </p:cNvPr>
          <p:cNvCxnSpPr>
            <a:cxnSpLocks noChangeShapeType="1"/>
          </p:cNvCxnSpPr>
          <p:nvPr/>
        </p:nvCxnSpPr>
        <p:spPr bwMode="auto">
          <a:xfrm>
            <a:off x="8982075" y="5407025"/>
            <a:ext cx="639763" cy="496888"/>
          </a:xfrm>
          <a:prstGeom prst="bentConnector3">
            <a:avLst>
              <a:gd name="adj1" fmla="val 50000"/>
            </a:avLst>
          </a:prstGeom>
          <a:noFill/>
          <a:ln w="6480" cap="flat">
            <a:solidFill>
              <a:srgbClr val="FF66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34" name="AutoShape 38">
            <a:extLst>
              <a:ext uri="{FF2B5EF4-FFF2-40B4-BE49-F238E27FC236}">
                <a16:creationId xmlns:a16="http://schemas.microsoft.com/office/drawing/2014/main" id="{C3F98B70-CCA0-4D2D-9AB0-E905E28EF418}"/>
              </a:ext>
            </a:extLst>
          </p:cNvPr>
          <p:cNvCxnSpPr>
            <a:cxnSpLocks noChangeShapeType="1"/>
          </p:cNvCxnSpPr>
          <p:nvPr/>
        </p:nvCxnSpPr>
        <p:spPr bwMode="auto">
          <a:xfrm rot="16200000" flipH="1">
            <a:off x="9976644" y="5180807"/>
            <a:ext cx="452437" cy="368300"/>
          </a:xfrm>
          <a:prstGeom prst="bentConnector3">
            <a:avLst>
              <a:gd name="adj1" fmla="val 50000"/>
            </a:avLst>
          </a:prstGeom>
          <a:noFill/>
          <a:ln w="6480" cap="flat">
            <a:solidFill>
              <a:srgbClr val="FF66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35" name="AutoShape 39">
            <a:extLst>
              <a:ext uri="{FF2B5EF4-FFF2-40B4-BE49-F238E27FC236}">
                <a16:creationId xmlns:a16="http://schemas.microsoft.com/office/drawing/2014/main" id="{06CC2E6E-7FCB-427F-9939-90CDA2B7DAE2}"/>
              </a:ext>
            </a:extLst>
          </p:cNvPr>
          <p:cNvCxnSpPr>
            <a:cxnSpLocks noChangeShapeType="1"/>
          </p:cNvCxnSpPr>
          <p:nvPr/>
        </p:nvCxnSpPr>
        <p:spPr bwMode="auto">
          <a:xfrm>
            <a:off x="10369550" y="3962400"/>
            <a:ext cx="488950" cy="342900"/>
          </a:xfrm>
          <a:prstGeom prst="bentConnector3">
            <a:avLst>
              <a:gd name="adj1" fmla="val 50000"/>
            </a:avLst>
          </a:prstGeom>
          <a:noFill/>
          <a:ln w="6480" cap="flat">
            <a:solidFill>
              <a:srgbClr val="FF66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36" name="AutoShape 40">
            <a:extLst>
              <a:ext uri="{FF2B5EF4-FFF2-40B4-BE49-F238E27FC236}">
                <a16:creationId xmlns:a16="http://schemas.microsoft.com/office/drawing/2014/main" id="{05D6819B-194B-420B-B615-92495875ED8F}"/>
              </a:ext>
            </a:extLst>
          </p:cNvPr>
          <p:cNvCxnSpPr>
            <a:cxnSpLocks noChangeShapeType="1"/>
          </p:cNvCxnSpPr>
          <p:nvPr/>
        </p:nvCxnSpPr>
        <p:spPr bwMode="auto">
          <a:xfrm flipV="1">
            <a:off x="10018713" y="2292350"/>
            <a:ext cx="463550" cy="452438"/>
          </a:xfrm>
          <a:prstGeom prst="bentConnector3">
            <a:avLst>
              <a:gd name="adj1" fmla="val 50000"/>
            </a:avLst>
          </a:prstGeom>
          <a:noFill/>
          <a:ln w="6480" cap="flat">
            <a:solidFill>
              <a:srgbClr val="FF66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37" name="AutoShape 41">
            <a:extLst>
              <a:ext uri="{FF2B5EF4-FFF2-40B4-BE49-F238E27FC236}">
                <a16:creationId xmlns:a16="http://schemas.microsoft.com/office/drawing/2014/main" id="{9B9D86B1-AD8A-406D-9A09-BBC39444FD4C}"/>
              </a:ext>
            </a:extLst>
          </p:cNvPr>
          <p:cNvCxnSpPr>
            <a:cxnSpLocks noChangeShapeType="1"/>
          </p:cNvCxnSpPr>
          <p:nvPr/>
        </p:nvCxnSpPr>
        <p:spPr bwMode="auto">
          <a:xfrm rot="16200000">
            <a:off x="9573419" y="1640682"/>
            <a:ext cx="1549400" cy="658812"/>
          </a:xfrm>
          <a:prstGeom prst="bentConnector3">
            <a:avLst>
              <a:gd name="adj1" fmla="val 50000"/>
            </a:avLst>
          </a:prstGeom>
          <a:noFill/>
          <a:ln w="6480" cap="flat">
            <a:solidFill>
              <a:srgbClr val="FF66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38" name="AutoShape 42">
            <a:extLst>
              <a:ext uri="{FF2B5EF4-FFF2-40B4-BE49-F238E27FC236}">
                <a16:creationId xmlns:a16="http://schemas.microsoft.com/office/drawing/2014/main" id="{E8E35E1A-D6EA-4EB7-81A2-AC9AB4DFA8DA}"/>
              </a:ext>
            </a:extLst>
          </p:cNvPr>
          <p:cNvCxnSpPr>
            <a:cxnSpLocks noChangeShapeType="1"/>
          </p:cNvCxnSpPr>
          <p:nvPr/>
        </p:nvCxnSpPr>
        <p:spPr bwMode="auto">
          <a:xfrm rot="16200000">
            <a:off x="10200481" y="3369469"/>
            <a:ext cx="763588" cy="425450"/>
          </a:xfrm>
          <a:prstGeom prst="bentConnector3">
            <a:avLst>
              <a:gd name="adj1" fmla="val 49972"/>
            </a:avLst>
          </a:prstGeom>
          <a:noFill/>
          <a:ln w="6480" cap="flat">
            <a:solidFill>
              <a:srgbClr val="FF66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139" name="Oval 43">
            <a:extLst>
              <a:ext uri="{FF2B5EF4-FFF2-40B4-BE49-F238E27FC236}">
                <a16:creationId xmlns:a16="http://schemas.microsoft.com/office/drawing/2014/main" id="{676D8325-42EF-4D5C-96F1-D19ED5FE3A98}"/>
              </a:ext>
            </a:extLst>
          </p:cNvPr>
          <p:cNvSpPr>
            <a:spLocks noChangeArrowheads="1"/>
          </p:cNvSpPr>
          <p:nvPr/>
        </p:nvSpPr>
        <p:spPr bwMode="auto">
          <a:xfrm>
            <a:off x="10795000" y="2801938"/>
            <a:ext cx="1317625" cy="765175"/>
          </a:xfrm>
          <a:prstGeom prst="ellipse">
            <a:avLst/>
          </a:prstGeom>
          <a:solidFill>
            <a:srgbClr val="FF66CC"/>
          </a:solidFill>
          <a:ln w="12600" cap="flat">
            <a:solidFill>
              <a:srgbClr val="FF66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O"/>
          </a:p>
        </p:txBody>
      </p:sp>
      <p:sp>
        <p:nvSpPr>
          <p:cNvPr id="4140" name="Rectangle 44">
            <a:extLst>
              <a:ext uri="{FF2B5EF4-FFF2-40B4-BE49-F238E27FC236}">
                <a16:creationId xmlns:a16="http://schemas.microsoft.com/office/drawing/2014/main" id="{344C82A2-A0A6-46D8-97BF-9E2406CE73E5}"/>
              </a:ext>
            </a:extLst>
          </p:cNvPr>
          <p:cNvSpPr>
            <a:spLocks noChangeArrowheads="1"/>
          </p:cNvSpPr>
          <p:nvPr/>
        </p:nvSpPr>
        <p:spPr bwMode="auto">
          <a:xfrm>
            <a:off x="5484813" y="4713288"/>
            <a:ext cx="1974850" cy="635000"/>
          </a:xfrm>
          <a:prstGeom prst="rect">
            <a:avLst/>
          </a:prstGeom>
          <a:solidFill>
            <a:srgbClr val="FF66CC"/>
          </a:solidFill>
          <a:ln w="12600" cap="flat">
            <a:solidFill>
              <a:srgbClr val="FF66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723900" algn="l"/>
                <a:tab pos="1447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pPr>
            <a:r>
              <a:rPr lang="es-CO" altLang="es-CO" sz="2000">
                <a:solidFill>
                  <a:srgbClr val="FFFFFF"/>
                </a:solidFill>
                <a:latin typeface="Calibri" panose="020F0502020204030204" pitchFamily="34" charset="0"/>
              </a:rPr>
              <a:t>multimedia</a:t>
            </a:r>
          </a:p>
        </p:txBody>
      </p:sp>
      <p:sp>
        <p:nvSpPr>
          <p:cNvPr id="4141" name="Oval 45">
            <a:extLst>
              <a:ext uri="{FF2B5EF4-FFF2-40B4-BE49-F238E27FC236}">
                <a16:creationId xmlns:a16="http://schemas.microsoft.com/office/drawing/2014/main" id="{2F175BA9-E389-4E50-AC5D-1EBC98742254}"/>
              </a:ext>
            </a:extLst>
          </p:cNvPr>
          <p:cNvSpPr>
            <a:spLocks noChangeArrowheads="1"/>
          </p:cNvSpPr>
          <p:nvPr/>
        </p:nvSpPr>
        <p:spPr bwMode="auto">
          <a:xfrm>
            <a:off x="4619625" y="5951538"/>
            <a:ext cx="1627188" cy="765175"/>
          </a:xfrm>
          <a:prstGeom prst="ellipse">
            <a:avLst/>
          </a:prstGeom>
          <a:solidFill>
            <a:srgbClr val="FF66CC"/>
          </a:solidFill>
          <a:ln w="12600" cap="flat">
            <a:solidFill>
              <a:srgbClr val="FF66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O"/>
          </a:p>
        </p:txBody>
      </p:sp>
      <p:sp>
        <p:nvSpPr>
          <p:cNvPr id="4142" name="Oval 46">
            <a:extLst>
              <a:ext uri="{FF2B5EF4-FFF2-40B4-BE49-F238E27FC236}">
                <a16:creationId xmlns:a16="http://schemas.microsoft.com/office/drawing/2014/main" id="{CE831EA5-CF32-4005-89B9-83F5669C5836}"/>
              </a:ext>
            </a:extLst>
          </p:cNvPr>
          <p:cNvSpPr>
            <a:spLocks noChangeArrowheads="1"/>
          </p:cNvSpPr>
          <p:nvPr/>
        </p:nvSpPr>
        <p:spPr bwMode="auto">
          <a:xfrm>
            <a:off x="6716713" y="5962650"/>
            <a:ext cx="1627187" cy="765175"/>
          </a:xfrm>
          <a:prstGeom prst="ellipse">
            <a:avLst/>
          </a:prstGeom>
          <a:solidFill>
            <a:srgbClr val="FF66CC"/>
          </a:solidFill>
          <a:ln w="12600" cap="flat">
            <a:solidFill>
              <a:srgbClr val="FF66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O"/>
          </a:p>
        </p:txBody>
      </p:sp>
      <p:cxnSp>
        <p:nvCxnSpPr>
          <p:cNvPr id="4143" name="AutoShape 47">
            <a:extLst>
              <a:ext uri="{FF2B5EF4-FFF2-40B4-BE49-F238E27FC236}">
                <a16:creationId xmlns:a16="http://schemas.microsoft.com/office/drawing/2014/main" id="{59BE5A2A-47B1-45AD-98DD-A1DA17696CD4}"/>
              </a:ext>
            </a:extLst>
          </p:cNvPr>
          <p:cNvCxnSpPr>
            <a:cxnSpLocks noChangeShapeType="1"/>
          </p:cNvCxnSpPr>
          <p:nvPr/>
        </p:nvCxnSpPr>
        <p:spPr bwMode="auto">
          <a:xfrm>
            <a:off x="6472238" y="5349875"/>
            <a:ext cx="1058862" cy="612775"/>
          </a:xfrm>
          <a:prstGeom prst="bentConnector3">
            <a:avLst>
              <a:gd name="adj1" fmla="val 50014"/>
            </a:avLst>
          </a:prstGeom>
          <a:noFill/>
          <a:ln w="6480" cap="flat">
            <a:solidFill>
              <a:srgbClr val="FF66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44" name="AutoShape 48">
            <a:extLst>
              <a:ext uri="{FF2B5EF4-FFF2-40B4-BE49-F238E27FC236}">
                <a16:creationId xmlns:a16="http://schemas.microsoft.com/office/drawing/2014/main" id="{DA87FD77-C19B-48B3-8F98-73EBD0A9D1A7}"/>
              </a:ext>
            </a:extLst>
          </p:cNvPr>
          <p:cNvCxnSpPr>
            <a:cxnSpLocks noChangeShapeType="1"/>
          </p:cNvCxnSpPr>
          <p:nvPr/>
        </p:nvCxnSpPr>
        <p:spPr bwMode="auto">
          <a:xfrm flipH="1">
            <a:off x="5432425" y="5349875"/>
            <a:ext cx="1041400" cy="601663"/>
          </a:xfrm>
          <a:prstGeom prst="bentConnector3">
            <a:avLst>
              <a:gd name="adj1" fmla="val 50000"/>
            </a:avLst>
          </a:prstGeom>
          <a:noFill/>
          <a:ln w="6480" cap="flat">
            <a:solidFill>
              <a:srgbClr val="FF66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65E037F0-631A-4615-8437-048AAF69AB29}"/>
              </a:ext>
            </a:extLst>
          </p:cNvPr>
          <p:cNvSpPr>
            <a:spLocks noGrp="1" noChangeArrowheads="1"/>
          </p:cNvSpPr>
          <p:nvPr>
            <p:ph type="title"/>
          </p:nvPr>
        </p:nvSpPr>
        <p:spPr>
          <a:xfrm>
            <a:off x="838200" y="365125"/>
            <a:ext cx="10515600" cy="1325563"/>
          </a:xfrm>
          <a:ln/>
        </p:spPr>
        <p:txBody>
          <a:bodyPr/>
          <a:lstStyle/>
          <a:p>
            <a:pPr>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s-CO" altLang="es-CO" sz="6000" dirty="0">
                <a:latin typeface="Calibri Light" panose="020F0302020204030204" pitchFamily="34" charset="0"/>
              </a:rPr>
              <a:t>IA y Machine Learning</a:t>
            </a:r>
          </a:p>
        </p:txBody>
      </p:sp>
      <p:sp>
        <p:nvSpPr>
          <p:cNvPr id="5122" name="Text Box 2">
            <a:extLst>
              <a:ext uri="{FF2B5EF4-FFF2-40B4-BE49-F238E27FC236}">
                <a16:creationId xmlns:a16="http://schemas.microsoft.com/office/drawing/2014/main" id="{7C764066-E84E-4DAA-9419-ECCC7E44B2A8}"/>
              </a:ext>
            </a:extLst>
          </p:cNvPr>
          <p:cNvSpPr txBox="1">
            <a:spLocks noChangeArrowheads="1"/>
          </p:cNvSpPr>
          <p:nvPr/>
        </p:nvSpPr>
        <p:spPr bwMode="auto">
          <a:xfrm>
            <a:off x="838200" y="1825625"/>
            <a:ext cx="10515600" cy="435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28600" indent="-227013">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90000"/>
              </a:lnSpc>
              <a:spcBef>
                <a:spcPts val="1000"/>
              </a:spcBef>
              <a:spcAft>
                <a:spcPts val="1425"/>
              </a:spcAft>
              <a:buSzPct val="45000"/>
              <a:buFont typeface="Arial" panose="020B0604020202020204" pitchFamily="34" charset="0"/>
              <a:buChar char="•"/>
            </a:pPr>
            <a:r>
              <a:rPr lang="es-CO" altLang="es-CO" sz="3200" dirty="0">
                <a:solidFill>
                  <a:schemeClr val="tx1"/>
                </a:solidFill>
                <a:latin typeface="Calibri" panose="020F0502020204030204" pitchFamily="34" charset="0"/>
              </a:rPr>
              <a:t>Machine Learning:</a:t>
            </a:r>
            <a:r>
              <a:rPr lang="es-CO" altLang="es-CO" sz="3200" dirty="0">
                <a:latin typeface="Calibri" panose="020F0502020204030204" pitchFamily="34" charset="0"/>
              </a:rPr>
              <a:t> Servicio de aprendizaje automático basado en Python con características de aprendizaje automático e implementación en el perímetro automatizadas.</a:t>
            </a:r>
          </a:p>
          <a:p>
            <a:pPr hangingPunct="1">
              <a:lnSpc>
                <a:spcPct val="90000"/>
              </a:lnSpc>
              <a:spcBef>
                <a:spcPts val="1000"/>
              </a:spcBef>
              <a:spcAft>
                <a:spcPts val="1425"/>
              </a:spcAft>
              <a:buSzPct val="45000"/>
              <a:buFont typeface="Arial" panose="020B0604020202020204" pitchFamily="34" charset="0"/>
              <a:buChar char="•"/>
            </a:pPr>
            <a:r>
              <a:rPr lang="es-CO" altLang="es-CO" sz="3200" dirty="0">
                <a:solidFill>
                  <a:schemeClr val="tx1"/>
                </a:solidFill>
                <a:latin typeface="Calibri" panose="020F0502020204030204" pitchFamily="34" charset="0"/>
              </a:rPr>
              <a:t>IA:</a:t>
            </a:r>
            <a:r>
              <a:rPr lang="es-CO" altLang="es-CO" sz="3200" dirty="0">
                <a:latin typeface="Calibri" panose="020F0502020204030204" pitchFamily="34" charset="0"/>
              </a:rPr>
              <a:t> La inteligencia artificial (IA) es la capacidad de una máquina de imitar el comportamiento humano inteligente. Con inteligencia artificial, las máquinas pueden analizar imágenes, comprender lenguaje oral, interactuar de un modo natural y hacer predicciones con el uso de datos.</a:t>
            </a:r>
          </a:p>
          <a:p>
            <a:pPr hangingPunct="1">
              <a:lnSpc>
                <a:spcPct val="90000"/>
              </a:lnSpc>
              <a:spcBef>
                <a:spcPts val="1000"/>
              </a:spcBef>
              <a:spcAft>
                <a:spcPts val="1425"/>
              </a:spcAft>
              <a:buClrTx/>
              <a:buSzTx/>
              <a:buFontTx/>
              <a:buNone/>
            </a:pPr>
            <a:endParaRPr lang="es-CO" altLang="es-CO" sz="2800" dirty="0">
              <a:latin typeface="Calibri" panose="020F0502020204030204" pitchFamily="34"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2CC82A11-DFC0-4BCA-B302-F425DBE65E55}"/>
              </a:ext>
            </a:extLst>
          </p:cNvPr>
          <p:cNvSpPr>
            <a:spLocks noGrp="1"/>
          </p:cNvSpPr>
          <p:nvPr>
            <p:ph type="dt" sz="half" idx="10"/>
          </p:nvPr>
        </p:nvSpPr>
        <p:spPr/>
        <p:txBody>
          <a:bodyPr/>
          <a:lstStyle/>
          <a:p>
            <a:r>
              <a:rPr lang="es-CO" altLang="es-CO"/>
              <a:t>10/03/20</a:t>
            </a:r>
          </a:p>
        </p:txBody>
      </p:sp>
      <p:sp>
        <p:nvSpPr>
          <p:cNvPr id="5" name="Rectángulo 4">
            <a:extLst>
              <a:ext uri="{FF2B5EF4-FFF2-40B4-BE49-F238E27FC236}">
                <a16:creationId xmlns:a16="http://schemas.microsoft.com/office/drawing/2014/main" id="{B56EF68D-1271-4A8F-B698-D6D71A4A6D92}"/>
              </a:ext>
            </a:extLst>
          </p:cNvPr>
          <p:cNvSpPr/>
          <p:nvPr/>
        </p:nvSpPr>
        <p:spPr>
          <a:xfrm>
            <a:off x="1127448" y="836712"/>
            <a:ext cx="10009112" cy="5053691"/>
          </a:xfrm>
          <a:prstGeom prst="rect">
            <a:avLst/>
          </a:prstGeom>
        </p:spPr>
        <p:txBody>
          <a:bodyPr wrap="square">
            <a:spAutoFit/>
          </a:bodyPr>
          <a:lstStyle/>
          <a:p>
            <a:pPr hangingPunct="1">
              <a:lnSpc>
                <a:spcPct val="90000"/>
              </a:lnSpc>
              <a:spcBef>
                <a:spcPts val="1000"/>
              </a:spcBef>
              <a:spcAft>
                <a:spcPts val="1425"/>
              </a:spcAft>
              <a:buClrTx/>
              <a:buSzTx/>
              <a:buFontTx/>
              <a:buNone/>
            </a:pPr>
            <a:r>
              <a:rPr lang="es-CO" altLang="es-CO" sz="4800" dirty="0">
                <a:latin typeface="Calibri" panose="020F0502020204030204" pitchFamily="34" charset="0"/>
              </a:rPr>
              <a:t>Azure Machine learning:</a:t>
            </a:r>
            <a:r>
              <a:rPr lang="es-CO" altLang="es-CO" sz="4800" dirty="0">
                <a:solidFill>
                  <a:schemeClr val="bg1"/>
                </a:solidFill>
                <a:latin typeface="Calibri" panose="020F0502020204030204" pitchFamily="34" charset="0"/>
              </a:rPr>
              <a:t> Servicio de aprendizaje automático de nivel empresarial para crear e implementar modelos con más rapidez </a:t>
            </a:r>
          </a:p>
          <a:p>
            <a:pPr hangingPunct="1">
              <a:lnSpc>
                <a:spcPct val="90000"/>
              </a:lnSpc>
              <a:spcBef>
                <a:spcPts val="1000"/>
              </a:spcBef>
              <a:spcAft>
                <a:spcPts val="1425"/>
              </a:spcAft>
              <a:buClrTx/>
              <a:buSzTx/>
              <a:buFontTx/>
              <a:buNone/>
            </a:pPr>
            <a:r>
              <a:rPr lang="es-CO" altLang="es-CO" sz="4800" dirty="0">
                <a:latin typeface="Calibri" panose="020F0502020204030204" pitchFamily="34" charset="0"/>
              </a:rPr>
              <a:t>Azure Bot Service: </a:t>
            </a:r>
            <a:r>
              <a:rPr lang="es-CO" altLang="es-CO" sz="4800" dirty="0">
                <a:solidFill>
                  <a:schemeClr val="bg1"/>
                </a:solidFill>
                <a:latin typeface="Calibri" panose="020F0502020204030204" pitchFamily="34" charset="0"/>
              </a:rPr>
              <a:t>Un servicio administrado compilado expresamente para el desarrollo de bots</a:t>
            </a:r>
          </a:p>
        </p:txBody>
      </p:sp>
    </p:spTree>
    <p:extLst>
      <p:ext uri="{BB962C8B-B14F-4D97-AF65-F5344CB8AC3E}">
        <p14:creationId xmlns:p14="http://schemas.microsoft.com/office/powerpoint/2010/main" val="251177523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Calibri"/>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s-CO"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s-CO"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Presentación1</Template>
  <TotalTime>0</TotalTime>
  <Words>154</Words>
  <Application>Microsoft Office PowerPoint</Application>
  <PresentationFormat>Panorámica</PresentationFormat>
  <Paragraphs>27</Paragraphs>
  <Slides>3</Slides>
  <Notes>2</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3</vt:i4>
      </vt:variant>
    </vt:vector>
  </HeadingPairs>
  <TitlesOfParts>
    <vt:vector size="11" baseType="lpstr">
      <vt:lpstr>Times New Roman</vt:lpstr>
      <vt:lpstr>Calibri</vt:lpstr>
      <vt:lpstr>Microsoft YaHei</vt:lpstr>
      <vt:lpstr>Arial</vt:lpstr>
      <vt:lpstr>Calibri Light</vt:lpstr>
      <vt:lpstr>Lucida Sans Unicode</vt:lpstr>
      <vt:lpstr>Tema de Office</vt:lpstr>
      <vt:lpstr>Ion</vt:lpstr>
      <vt:lpstr>Presentación de PowerPoint</vt:lpstr>
      <vt:lpstr>IA y Machine Learning</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OSCAR</dc:creator>
  <cp:lastModifiedBy>OSCAR</cp:lastModifiedBy>
  <cp:revision>9</cp:revision>
  <cp:lastPrinted>1601-01-01T00:00:00Z</cp:lastPrinted>
  <dcterms:created xsi:type="dcterms:W3CDTF">2020-03-10T14:51:31Z</dcterms:created>
  <dcterms:modified xsi:type="dcterms:W3CDTF">2020-03-10T16:22:02Z</dcterms:modified>
</cp:coreProperties>
</file>