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Nunito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SCAR DARIO CORREA DAVID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3-31T21:50:47.346" idx="1">
    <p:pos x="6000" y="0"/>
    <p:text>para cristian, la hice sin querer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f7639bb50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f7639bb50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f7639bb50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f7639bb50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27839f88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27839f88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27839f89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27839f89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27839f8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27839f8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764596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2764596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7645962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27645962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7645962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27645962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7645962f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27645962f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27645962f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27645962f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27645962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27645962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f7639bb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f7639bb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7639bb5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7639bb5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3oWM3Gla9s&amp;list=PLrb1e2Mp6N_tXQryuDVzOq4SLQKqVv1uz&amp;index=5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Implementación De Docker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En Un Proyecto Web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819150" y="615125"/>
            <a:ext cx="7505700" cy="38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Si deseas enumerar los contenedores actuales en tu sistema se tendrá que usar el siguiente comando: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Se mostrará la lista de los contenedores en cualquier estado, ya sea created,runnig o exited.</a:t>
            </a:r>
            <a:endParaRPr sz="1800"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525" y="1620125"/>
            <a:ext cx="5842956" cy="4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body" idx="1"/>
          </p:nvPr>
        </p:nvSpPr>
        <p:spPr>
          <a:xfrm>
            <a:off x="819150" y="588950"/>
            <a:ext cx="7505700" cy="3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La utilidad de enumerar los contenedores o darles una id es poder encontrarlos con facilidad, en el caso de querer eliminar todos los contenedores  se utilizará el siguiente comando: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Con este comando se eliminara todos los contenedores actualmente definidos en el sistema.</a:t>
            </a:r>
            <a:endParaRPr sz="1800"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363" y="2248525"/>
            <a:ext cx="6667266" cy="3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body" idx="2"/>
          </p:nvPr>
        </p:nvSpPr>
        <p:spPr>
          <a:xfrm>
            <a:off x="1128075" y="922650"/>
            <a:ext cx="7158000" cy="12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Se puede presentar el caso de que no se desee eliminar todos los contenedores sino uno solo, para realizar esta operación se ejecutará el siguiente comando. </a:t>
            </a:r>
            <a:endParaRPr sz="1200">
              <a:solidFill>
                <a:srgbClr val="C0C5CE"/>
              </a:solidFill>
              <a:highlight>
                <a:srgbClr val="1C1D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98" name="Google Shape;198;p24"/>
          <p:cNvSpPr txBox="1"/>
          <p:nvPr/>
        </p:nvSpPr>
        <p:spPr>
          <a:xfrm>
            <a:off x="872250" y="2061550"/>
            <a:ext cx="7399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76200" lvl="0" indent="0" algn="l" rtl="0">
              <a:lnSpc>
                <a:spcPct val="160000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lang="es" sz="2400">
                <a:solidFill>
                  <a:srgbClr val="E7CE56"/>
                </a:solidFill>
                <a:highlight>
                  <a:srgbClr val="1C1D21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s" sz="2400">
                <a:solidFill>
                  <a:srgbClr val="C0C5CE"/>
                </a:solidFill>
                <a:highlight>
                  <a:srgbClr val="1C1D21"/>
                </a:highlight>
                <a:latin typeface="Courier New"/>
                <a:ea typeface="Courier New"/>
                <a:cs typeface="Courier New"/>
                <a:sym typeface="Courier New"/>
              </a:rPr>
              <a:t> docker container rm &lt;container ID&gt;</a:t>
            </a:r>
            <a:endParaRPr sz="2400">
              <a:solidFill>
                <a:srgbClr val="C0C5CE"/>
              </a:solidFill>
              <a:highlight>
                <a:srgbClr val="1C1D2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1135275" y="2994800"/>
            <a:ext cx="71436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Una vez que hayamos escrito este comando solo debemos copiar el ID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del contenedor que se desee eliminar.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body" idx="2"/>
          </p:nvPr>
        </p:nvSpPr>
        <p:spPr>
          <a:xfrm>
            <a:off x="1279500" y="846050"/>
            <a:ext cx="65850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Otro comando que podemos ejecutar para borrar un contenedor es el siguiente:</a:t>
            </a:r>
            <a:endParaRPr sz="1200">
              <a:solidFill>
                <a:srgbClr val="E7CE56"/>
              </a:solidFill>
              <a:highlight>
                <a:srgbClr val="1C1D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76200" lvl="0" indent="0" algn="l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E7CE56"/>
                </a:solidFill>
                <a:highlight>
                  <a:srgbClr val="1C1D21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s" sz="2400">
                <a:solidFill>
                  <a:srgbClr val="C0C5CE"/>
                </a:solidFill>
                <a:highlight>
                  <a:srgbClr val="1C1D21"/>
                </a:highlight>
                <a:latin typeface="Courier New"/>
                <a:ea typeface="Courier New"/>
                <a:cs typeface="Courier New"/>
                <a:sym typeface="Courier New"/>
              </a:rPr>
              <a:t> docker container rm &lt;container name&gt;</a:t>
            </a:r>
            <a:endParaRPr sz="2400">
              <a:solidFill>
                <a:srgbClr val="C0C5CE"/>
              </a:solidFill>
              <a:highlight>
                <a:srgbClr val="1C1D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76200" lvl="0" indent="0" algn="l" rtl="0">
              <a:lnSpc>
                <a:spcPct val="160000"/>
              </a:lnSpc>
              <a:spcBef>
                <a:spcPts val="1900"/>
              </a:spcBef>
              <a:spcAft>
                <a:spcPts val="1900"/>
              </a:spcAft>
              <a:buNone/>
            </a:pPr>
            <a:endParaRPr sz="1200">
              <a:solidFill>
                <a:srgbClr val="E7CE56"/>
              </a:solidFill>
              <a:highlight>
                <a:srgbClr val="1C1D2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1436950" y="3056050"/>
            <a:ext cx="64275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La única diferencia es que no vamos a copiar el ID del contenedor sino el nombre que este lleva.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 IMPORTANTE</a:t>
            </a: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2"/>
          </p:nvPr>
        </p:nvSpPr>
        <p:spPr>
          <a:xfrm>
            <a:off x="819150" y="152400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 veces se desea eliminar un contenedor en ejecución pero no funciona, si queremos forzar la eliminación podemos utilizar el parámetro de la línea de comandos: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3D3D3D"/>
                </a:solidFill>
                <a:highlight>
                  <a:srgbClr val="FFFFFF"/>
                </a:highlight>
              </a:rPr>
              <a:t>-f o –force.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19150" y="811658"/>
            <a:ext cx="5859900" cy="3750892"/>
          </a:xfrm>
        </p:spPr>
        <p:txBody>
          <a:bodyPr/>
          <a:lstStyle/>
          <a:p>
            <a:pPr marL="146050" indent="0">
              <a:buNone/>
            </a:pPr>
            <a:r>
              <a:rPr lang="es-MX" sz="2400" dirty="0" smtClean="0"/>
              <a:t>Integrantes </a:t>
            </a:r>
          </a:p>
          <a:p>
            <a:pPr marL="146050" indent="0">
              <a:buNone/>
            </a:pPr>
            <a:endParaRPr lang="es-MX" sz="2400" dirty="0" smtClean="0"/>
          </a:p>
          <a:p>
            <a:pPr marL="146050" indent="0">
              <a:buNone/>
            </a:pPr>
            <a:r>
              <a:rPr lang="es-MX" sz="2000" dirty="0" smtClean="0"/>
              <a:t>- Cristian rivera muñoz</a:t>
            </a:r>
          </a:p>
          <a:p>
            <a:pPr marL="146050" indent="0">
              <a:buNone/>
            </a:pPr>
            <a:r>
              <a:rPr lang="es-MX" sz="2000" dirty="0" smtClean="0"/>
              <a:t>-Oscar correa David</a:t>
            </a:r>
          </a:p>
          <a:p>
            <a:pPr marL="146050" indent="0">
              <a:buNone/>
            </a:pPr>
            <a:r>
              <a:rPr lang="es-MX" sz="2000" dirty="0"/>
              <a:t>-</a:t>
            </a:r>
            <a:r>
              <a:rPr lang="es-MX" sz="2000" dirty="0" smtClean="0"/>
              <a:t>Ibis murillo </a:t>
            </a:r>
            <a:r>
              <a:rPr lang="es-MX" sz="2000" dirty="0" err="1" smtClean="0"/>
              <a:t>altamirano</a:t>
            </a:r>
            <a:endParaRPr lang="es-MX" sz="2000" dirty="0" smtClean="0"/>
          </a:p>
          <a:p>
            <a:pPr>
              <a:buFontTx/>
              <a:buChar char="-"/>
            </a:pPr>
            <a:endParaRPr lang="es-MX" sz="2000" dirty="0" smtClean="0"/>
          </a:p>
          <a:p>
            <a:pPr>
              <a:buFontTx/>
              <a:buChar char="-"/>
            </a:pPr>
            <a:endParaRPr lang="es-MX" sz="2000" dirty="0" smtClean="0"/>
          </a:p>
          <a:p>
            <a:pPr marL="14605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917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body" idx="1"/>
          </p:nvPr>
        </p:nvSpPr>
        <p:spPr>
          <a:xfrm>
            <a:off x="819150" y="634350"/>
            <a:ext cx="7505700" cy="3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Como tal docker nos permite realizar todo tipo de aplicaciones en este caso el ejemplo se va a realizar con una muestra de página web.</a:t>
            </a:r>
            <a:endParaRPr sz="18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como tal docker trabaja por medio de contenedores e imágenes, en los cuales los contenedores son paquetes de software que tienen lo necesario para que el código se ejecute y las imágenes son plantillas que se utilizan para construir un contenedor.</a:t>
            </a:r>
            <a:endParaRPr sz="18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Para nuestro ejemplo crearemos un contenedor y utilizaremos plantillas de apache para la visualización de páginas web.</a:t>
            </a:r>
            <a:endParaRPr sz="18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819150" y="728350"/>
            <a:ext cx="7505700" cy="1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En el cual iniciaremos comprobando si nuestro ordenador tiene instalada alguna versión de docker: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l="6607" t="38897" r="61670" b="55355"/>
          <a:stretch/>
        </p:blipFill>
        <p:spPr>
          <a:xfrm>
            <a:off x="1077975" y="1807150"/>
            <a:ext cx="6988074" cy="7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/>
          <p:nvPr/>
        </p:nvSpPr>
        <p:spPr>
          <a:xfrm>
            <a:off x="913200" y="2914200"/>
            <a:ext cx="7317600" cy="14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este comando como pueden ver tiene la palabra docker la cual es una palabra reservada para poder realizar todas las actividades en docker; crear,modificar y eliminar contenedores y todo lo que contengan en ellos.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19150" y="617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 un contenedor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819150" y="1225250"/>
            <a:ext cx="7505700" cy="3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nuestro caso vamos a utilizar una imagen pública de apache y un comando por el cual le daremos un nombre a nuestro contenedor: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por medio de esta linea de codigo indicamos a docker que inicie un nuevo contenedor por medio de la palabra “run”, también tenemos cuatro partes importantes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la “-d”, que es un indicador para el sistema que corra el aplicativo en segundo plano.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la “-P” que nos va a generar un puerto automático para el contenedor.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El nombre que le vamos a dar a nuestro contenedor.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ultimo la imagen que vamos a utilizar.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863" y="1826425"/>
            <a:ext cx="7198275" cy="6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819150" y="782050"/>
            <a:ext cx="7505700" cy="13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ahora bien si ya tenemos el contenedor listo y solo lo queremos correr: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00" y="1850713"/>
            <a:ext cx="8166599" cy="3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872925" y="2269575"/>
            <a:ext cx="74937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En nuestro contenedor al momento que se inicia este pone el apache disponible para utilizarse y poder mostrar páginas web de forma local.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creando un archivo html y guardandolo en el contenedor obtenemos lo siguiente: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5050" y="3292000"/>
            <a:ext cx="43338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819150" y="577025"/>
            <a:ext cx="75057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IMÁGENES</a:t>
            </a: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886300" y="1347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caso de las imágenes se pueden utilizar unas ya predispuestas pues ya tienen una estructura seria verificar cual es la que nos funciona y podamos modificar a nuestra necesidad.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pero estas también pueden ser creadas a nuestra necesidad en este caso en este video nos puede orientar en que es una imagen y en su siguiente video nos enseña cómo crearlas..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https://www.youtube.com/watch?v=y3oWM3Gla9s&amp;list=PLrb1e2Mp6N_tXQryuDVzOq4SLQKqVv1uz&amp;index=55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752000" y="946350"/>
            <a:ext cx="7505700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 esta imagen encontramos un comando docker ps, este nos listara la lista de los contenedores con información del mismo, por ejemplo el id del contenedor, la imagen que contiene y el puerto en el que está corriendo o activado, en este caso es el 32777.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75" y="2635324"/>
            <a:ext cx="8263851" cy="8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Listando contenedores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A medida que vayas creando nuevos contenedores desearás saber qué contenedor estás ejecutando , para poder saber que se está ejecutando en tu host se puede utilizar el siguiente comando: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 Esto mostrará los contenedores que se encuentran en ejecución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900" y="3237175"/>
            <a:ext cx="56483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819150" y="497325"/>
            <a:ext cx="7505700" cy="3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Por defecto docker generará unas columnas con los siguientes significados:  </a:t>
            </a:r>
            <a:endParaRPr sz="1800"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00" y="1266888"/>
            <a:ext cx="78867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Presentación en pantalla (16:9)</PresentationFormat>
  <Paragraphs>53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Nunito</vt:lpstr>
      <vt:lpstr>Arial</vt:lpstr>
      <vt:lpstr>Courier New</vt:lpstr>
      <vt:lpstr>Calibri</vt:lpstr>
      <vt:lpstr>Shift</vt:lpstr>
      <vt:lpstr>Implementación De Docker En Un Proyecto Web</vt:lpstr>
      <vt:lpstr>Presentación de PowerPoint</vt:lpstr>
      <vt:lpstr>Presentación de PowerPoint</vt:lpstr>
      <vt:lpstr>Creación de un contenedor</vt:lpstr>
      <vt:lpstr>Presentación de PowerPoint</vt:lpstr>
      <vt:lpstr>IMÁGENES</vt:lpstr>
      <vt:lpstr>Presentación de PowerPoint</vt:lpstr>
      <vt:lpstr>                   Listando contenedores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DATO IMPORTANTE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Docker En Un Proyecto Web</dc:title>
  <cp:lastModifiedBy>Acer</cp:lastModifiedBy>
  <cp:revision>1</cp:revision>
  <dcterms:modified xsi:type="dcterms:W3CDTF">2020-04-01T04:33:24Z</dcterms:modified>
</cp:coreProperties>
</file>