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b696cff4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b696cff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c3afb5d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c3afb5d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b696cff4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b696cff4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b696cff4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b696cff4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b696cff4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b696cff4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b696cff4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b696cff4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bdb9d9df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bdb9d9df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Presentation: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 for Higher Order Functions </a:t>
            </a:r>
            <a:endParaRPr b="0"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2482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Benjamin Fitzpatrick, Oscar Dong, Zexuan Zhou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25" y="2219750"/>
            <a:ext cx="8839200" cy="89022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263000" y="1853850"/>
            <a:ext cx="45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program looks like this: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918800" y="3204350"/>
            <a:ext cx="611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  has two parts, the declare part, and the expression part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9325" y="3748850"/>
            <a:ext cx="571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declare is basically a list of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contracts with an expression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563525" y="67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Syntax: 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900" y="888725"/>
            <a:ext cx="5715900" cy="41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00" y="3222100"/>
            <a:ext cx="8839200" cy="523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00" y="1566125"/>
            <a:ext cx="7042249" cy="13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57850" y="607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Obligation Reduction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800" y="1078575"/>
            <a:ext cx="5309425" cy="391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21325" y="647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00" y="1996813"/>
            <a:ext cx="8839201" cy="145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7650" y="1470300"/>
            <a:ext cx="7688700" cy="28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last stage of P,  we have an expression with a bunch of free variables in it. And we replace them with this step: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38" y="2985275"/>
            <a:ext cx="894397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950" y="2072325"/>
            <a:ext cx="675322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7650" y="1470300"/>
            <a:ext cx="7688700" cy="28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last stage of P,  we have an expression with a bunch of free variables in it. And we replace them with this step: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38" y="2985275"/>
            <a:ext cx="894397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950" y="2072325"/>
            <a:ext cx="6753225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7224975" y="2142675"/>
            <a:ext cx="1935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If the function x does not follow the contract, “function” is blamed while “main” is blamed if an application to the function does not follow contract in the main expression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421325" y="647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assign blame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