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42"/>
    <p:restoredTop sz="96327"/>
  </p:normalViewPr>
  <p:slideViewPr>
    <p:cSldViewPr snapToGrid="0" snapToObjects="1">
      <p:cViewPr varScale="1">
        <p:scale>
          <a:sx n="153" d="100"/>
          <a:sy n="153" d="100"/>
        </p:scale>
        <p:origin x="192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2F57E-C84D-B644-93E4-B11E45E6D5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DF75AC-A513-E445-8FC0-A61F138C0F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849709-AFB7-1D49-9485-A7894A0D1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3/23/21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2CFAA-C92B-7B48-B115-6C9945078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8BB8F-B17F-294C-A179-3DC001560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574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11263-A9D4-274B-9C4C-BAB404E58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27795B-86DE-3D45-BF7F-D98A7722BF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085351-ECA0-BA4B-9E34-DD98D1DD1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3/23/21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E180D9-8BBE-064F-9B60-95BA7F8DC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857D7-7273-784C-A76D-7E17DE90F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693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E604A3-82D5-2D46-A469-CDA75BACB6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A02378-BEBA-BF46-AE50-4E1611347D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51D6D9-F99A-0E48-845E-79359CC27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3/23/21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F918C8-211E-7C46-AC3E-18C9DAAC3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77719-7477-904A-A962-475EEA701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941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2C6B4-151D-E142-BFC6-DC3759141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1AA9A-0FED-3A4B-A5FD-D23B9E9F2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D344E5-168E-8645-8405-AA1BC4482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3/23/21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96B0C-4E3A-CC47-A99E-046762E3E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AE862-14C8-BC48-8D7F-ED8D9078F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96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E764F-8A77-B54C-91D1-00F7A4629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F0D596-0BB1-4C42-B8E8-51284DC1F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420F89-AB8F-FF4E-8D23-79BD4E25C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3/23/21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F550C-840E-2E48-AC72-3615F5070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AB9C9C-DBDD-D64A-848A-4B27BEB7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051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1C629-B8FF-A542-8770-29147325F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0BF08-57F5-D441-BACE-D14BDB7EDB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C7E42C-DA69-974C-B697-74B46C6CF6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97BF42-F0AE-ED4B-91B5-DE955D891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3/23/21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C772C8-2BCA-A640-BF33-1628F3FCC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B51B66-6E1C-F547-90B6-ABB5A834C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605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BDA0A-BE14-3F41-9AD7-3EAB75D40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EC2182-AA31-2C4B-9D93-2A49C4FCD2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212CC1-072D-0743-8BDE-2DDF1065FA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F17415-5D63-F14A-ABED-17970FE20F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719F8F-D998-3941-B743-B5BFD79E86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A7C00B-DD12-574A-944D-87785602F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3/23/21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65093B-C30D-6D45-B899-753B1589B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394834-0BC3-6846-8DD3-C2A223B29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4247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AE031-4482-BA41-AB24-F86B211B4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FC9B31-68DF-FE4C-91AB-F939F28D6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3/23/21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F8F0F7-B705-5743-B534-0B76B7995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399A67-629A-8441-B47A-69BF26FAC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883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F40B24-2B34-E84A-95B3-BD4BCE2C0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3/23/21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BFB334-219F-9C44-85E5-C685514FF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321EB6-02E8-664D-8525-389DD5EDE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170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9710A-AFB4-F146-9D06-8A383F9E1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3734A-E063-6F47-80EF-15005878EA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07F917-B4B5-4D42-826E-71FFA7FD3B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8729E9-4FF6-B24E-BFF5-025FA612F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3/23/21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E6A392-4EFE-BC44-A901-343EEBDF8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50AD61-1258-0F4F-AA1F-08DA7FD05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199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7C7EC-0A5A-B740-B27E-43E935766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0C2952-F849-C847-A677-79DC5BE18B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3A26E4-98B8-7644-B584-3BDF0C4B21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E05754-0D02-7046-AF7D-6F2121AA8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0DB6-F5C7-45FB-8CF3-31B45F9C2DAC}" type="datetimeFigureOut">
              <a:rPr lang="en-US" smtClean="0"/>
              <a:t>3/23/21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9E353E-4909-9F4C-A788-85A41B33B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C30201-B04E-704D-90C9-6FAE5B4BF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491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EB74F3-4286-FF4A-9E8C-3B4005F02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810538-A4A7-6A45-AB5D-EDD1900B1A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2439DC-9A18-8B4D-87F7-4C3F844D9E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3/23/21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9DA52-9EC3-A64C-8675-BB36DBA9A9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D5725-C637-C14A-8096-E7C9CC61D5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748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45AF7-6C04-844C-A686-D0176E1DE9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Project PPT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DDEDC0-FBAD-FD47-B708-D938BE5A54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9820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D926D-4123-5145-BF34-49CCA5FD4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03C39154-5D93-3847-B61D-4E1B284DD0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8328" y="1371663"/>
            <a:ext cx="7731125" cy="2749419"/>
          </a:xfr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307D8CD7-4F6A-934D-AEE3-ABCC385890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2809" y="4115362"/>
            <a:ext cx="6706382" cy="2377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213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9ADF9-06A8-5B4C-8D2A-E127FF665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 scaling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6F2A3-88EA-AC44-A377-CCD1F8BB9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410630-8C72-3D4D-87EC-FFF767F7D0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196" y="2506609"/>
            <a:ext cx="11615803" cy="1757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775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EE156-8762-BC46-BB15-4D073A472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First run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08E16B-0CD8-B944-9A75-C5E098A42B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724"/>
          <a:stretch/>
        </p:blipFill>
        <p:spPr>
          <a:xfrm>
            <a:off x="126124" y="1642185"/>
            <a:ext cx="11939752" cy="20465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E7174AA-F3F2-2841-8FFC-9D513F836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62827"/>
            <a:ext cx="12192000" cy="1854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002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3DD48-B27A-6A47-839A-B3A691BCB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randomcv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663BC-99CB-3E4A-A871-CF14EA7FE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275244-B96F-C241-B2D0-ECC6D5146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9" y="1347361"/>
            <a:ext cx="12181951" cy="16146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704EA1A-A228-0144-B4C3-7D2C7BC461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9" y="3082657"/>
            <a:ext cx="12192000" cy="18372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63F46E-DEF2-284F-984B-93E994DDDF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84083" y="4968206"/>
            <a:ext cx="12192000" cy="18372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6DC51DE-2CEE-DE40-8517-804783418690}"/>
              </a:ext>
            </a:extLst>
          </p:cNvPr>
          <p:cNvSpPr txBox="1"/>
          <p:nvPr/>
        </p:nvSpPr>
        <p:spPr>
          <a:xfrm>
            <a:off x="367862" y="3216166"/>
            <a:ext cx="951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Card cat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0B84BE-F253-474B-BFBC-5B6FBDD40FB5}"/>
              </a:ext>
            </a:extLst>
          </p:cNvPr>
          <p:cNvSpPr txBox="1"/>
          <p:nvPr/>
        </p:nvSpPr>
        <p:spPr>
          <a:xfrm>
            <a:off x="254255" y="4968206"/>
            <a:ext cx="1870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Dropping </a:t>
            </a:r>
            <a:r>
              <a:rPr lang="en-GB" dirty="0" err="1">
                <a:solidFill>
                  <a:schemeClr val="bg1"/>
                </a:solidFill>
              </a:rPr>
              <a:t>trans_ct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5508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3151B-CD84-6B49-AC59-F221B50AA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B43FE-A9A5-8547-B0FC-88CEC8626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6932B8-9098-0842-9A14-93602CF0F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2593" y="629182"/>
            <a:ext cx="6480132" cy="5863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413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5513</TotalTime>
  <Words>13</Words>
  <Application>Microsoft Macintosh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Project PPT</vt:lpstr>
      <vt:lpstr>PowerPoint Presentation</vt:lpstr>
      <vt:lpstr>No scaling</vt:lpstr>
      <vt:lpstr>First run</vt:lpstr>
      <vt:lpstr>randomcv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PPT</dc:title>
  <dc:creator>Tushar Sinha</dc:creator>
  <cp:lastModifiedBy>Tushar Sinha</cp:lastModifiedBy>
  <cp:revision>10</cp:revision>
  <dcterms:created xsi:type="dcterms:W3CDTF">2021-03-23T07:07:32Z</dcterms:created>
  <dcterms:modified xsi:type="dcterms:W3CDTF">2021-03-27T03:01:20Z</dcterms:modified>
</cp:coreProperties>
</file>