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bcab9ba6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bcab9ba6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bcab9ba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bcab9ba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bcab9ba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bcab9ba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fbcab9ba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fbcab9ba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bcab9ba6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bcab9ba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bcab9ba6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bcab9ba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bcab9ba6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bcab9ba6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bcab9ba6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bcab9ba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bcab9ba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fbcab9ba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5775" y="13896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Zeng, Oscar Han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550" y="640750"/>
            <a:ext cx="5962750" cy="39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TIME COMPLEXITY ANALYSIS: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660025" y="117100"/>
            <a:ext cx="4166400" cy="50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</a:t>
            </a:r>
            <a:r>
              <a:rPr b="1" lang="en"/>
              <a:t>what does this mean for the time complexity for quicksort?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WORST CASE</a:t>
            </a:r>
            <a:r>
              <a:rPr lang="en"/>
              <a:t>-when the subarrays get split into a subarray of length </a:t>
            </a:r>
            <a:r>
              <a:rPr b="1" lang="en"/>
              <a:t>1</a:t>
            </a:r>
            <a:r>
              <a:rPr lang="en"/>
              <a:t> and a subarray with length </a:t>
            </a:r>
            <a:r>
              <a:rPr b="1" lang="en"/>
              <a:t>N</a:t>
            </a:r>
            <a:r>
              <a:rPr lang="en"/>
              <a:t> </a:t>
            </a:r>
            <a:r>
              <a:rPr b="1" lang="en"/>
              <a:t>- 1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O(N) + O(1) + O(N - 1) + O(1) + O(N - 2) + O(1) + O(N - 3).... + O(1) + O(N - (N - 1))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O(N^2)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this case is </a:t>
            </a:r>
            <a:r>
              <a:rPr b="1" lang="en"/>
              <a:t>extremely </a:t>
            </a:r>
            <a:r>
              <a:rPr lang="en"/>
              <a:t>unlikely, as if you are picking random pivots each time, this scenario only happens if you pick the </a:t>
            </a:r>
            <a:r>
              <a:rPr b="1" lang="en"/>
              <a:t>smallest </a:t>
            </a:r>
            <a:r>
              <a:rPr lang="en"/>
              <a:t>or </a:t>
            </a:r>
            <a:r>
              <a:rPr b="1" lang="en"/>
              <a:t>greatest </a:t>
            </a:r>
            <a:r>
              <a:rPr lang="en"/>
              <a:t>element </a:t>
            </a:r>
            <a:r>
              <a:rPr b="1" lang="en"/>
              <a:t>EVERY </a:t>
            </a:r>
            <a:r>
              <a:rPr lang="en"/>
              <a:t>time you are doing a partition.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Because of this, Quicksort is still </a:t>
            </a:r>
            <a:r>
              <a:rPr b="1" lang="en"/>
              <a:t>one of the most efficient sorting algorithms</a:t>
            </a:r>
            <a:r>
              <a:rPr lang="en"/>
              <a:t>, even though it technically has a worst case of O(N^2).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60025" y="2859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our presentation!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Our chosen sort: </a:t>
            </a:r>
            <a:r>
              <a:rPr b="1" lang="en" sz="1800"/>
              <a:t>Quicksort (Iterative Version)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our program implements: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accurate visualization of what Quicksort does when sorting an array of integers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method which performs one “step” of iterative Quicksort each time it is called. By repeatedly calling this method, the array will gradually get sorted.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nextMove()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7723" l="0" r="0" t="0"/>
          <a:stretch/>
        </p:blipFill>
        <p:spPr>
          <a:xfrm>
            <a:off x="62913" y="2733925"/>
            <a:ext cx="4092401" cy="2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75" y="1548281"/>
            <a:ext cx="3980675" cy="4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876" y="2075525"/>
            <a:ext cx="3280470" cy="5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4487275" y="183300"/>
            <a:ext cx="45204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Initialization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Create a list that stores the start and end values of all subarrays that will be partitioned- initially entire array. Create a global variable that stores what subarray is currently being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partitioned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initially null.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initialization,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continuously perform the following: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THE CURRENT SUBARRAY IS NULL: 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the list is not empty, take one of these subarrays and call it the “current subarray”. Otherwise,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method is done sorting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Assigning the subarray: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Randomly select an element as a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pivot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Move to end of subarray.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Initialize two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pointers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loop index (comparing To), and the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last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index that is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before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loop index and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smaller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 the pivot (pointer).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nextMove()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572000" y="402150"/>
            <a:ext cx="4383300" cy="4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IF THE CURRENT SUBARRAY IS NOT NULL: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current subarray is being partitioned!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Essentially, traverse the array with the loop index, that will continuously be incremented while it is still inside of the current subarray.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incrementing the loop index, if the current element is smaller than the pivot, shift the pointer to the right and then swap the </a:t>
            </a:r>
            <a:r>
              <a:rPr b="1" lang="en"/>
              <a:t>value </a:t>
            </a:r>
            <a:r>
              <a:rPr lang="en"/>
              <a:t>of the element with the </a:t>
            </a:r>
            <a:r>
              <a:rPr b="1" lang="en"/>
              <a:t>value </a:t>
            </a:r>
            <a:r>
              <a:rPr lang="en"/>
              <a:t>at the pointer. Otherwise, pass. This essentially moves the small element all the way to the left, ensuring all the elements before the first pointer (pointer) are smaller than the pivot.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8" y="1626604"/>
            <a:ext cx="4021477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nextMove()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72000" y="402150"/>
            <a:ext cx="4383300" cy="4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IF THE CURRENT SUBARRAY IS NOT NULL: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have hit the end of the array with loop index: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Swap the element at the end of the subarray (</a:t>
            </a:r>
            <a:r>
              <a:rPr b="1" lang="en"/>
              <a:t>pivot</a:t>
            </a:r>
            <a:r>
              <a:rPr lang="en"/>
              <a:t>) with the element at </a:t>
            </a:r>
            <a:r>
              <a:rPr b="1" lang="en"/>
              <a:t>pointer + 1 </a:t>
            </a:r>
            <a:r>
              <a:rPr lang="en"/>
              <a:t>→ chosen pivot is now </a:t>
            </a:r>
            <a:r>
              <a:rPr b="1" lang="en"/>
              <a:t>in its correct position</a:t>
            </a:r>
            <a:r>
              <a:rPr lang="en"/>
              <a:t>. All the elements to the left are smaller than it; all the elements to the right are bigger than it.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Push the left and right subarrays back into the list if its size is greater than 1.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Set the current subarray back to </a:t>
            </a:r>
            <a:r>
              <a:rPr b="1" lang="en"/>
              <a:t>null</a:t>
            </a:r>
            <a:r>
              <a:rPr lang="en"/>
              <a:t>. The next time the </a:t>
            </a:r>
            <a:r>
              <a:rPr b="1" lang="en"/>
              <a:t>nextMove() </a:t>
            </a:r>
            <a:r>
              <a:rPr lang="en"/>
              <a:t>method is called, a new subarray will begin to be partitioned.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3" y="1754752"/>
            <a:ext cx="4201625" cy="20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How does iterative quicksort actually work?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In terms of the partitioning process, iterative quicksort and recursive quicksort are </a:t>
            </a:r>
            <a:r>
              <a:rPr b="1" lang="en" sz="1800"/>
              <a:t>identical</a:t>
            </a:r>
            <a:r>
              <a:rPr lang="en" sz="1800"/>
              <a:t>. The only major difference is that instead of using recursion to sort the left and right half after partitioning, the iterative version stores </a:t>
            </a:r>
            <a:r>
              <a:rPr b="1" lang="en" sz="1800"/>
              <a:t>pends </a:t>
            </a:r>
            <a:r>
              <a:rPr lang="en" sz="1800"/>
              <a:t>these subarrays in a Queue.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Graphics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5" y="2000475"/>
            <a:ext cx="3985400" cy="261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400" y="2000475"/>
            <a:ext cx="3985384" cy="26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TIME COMPLEXITY ANALYSIS</a:t>
            </a:r>
            <a:r>
              <a:rPr lang="en"/>
              <a:t>: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every step of partitioning process, the loop variable, which is initialized at the start of the subarray, is incremented until it hits the end of the subarray.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means that there will be at most </a:t>
            </a:r>
            <a:r>
              <a:rPr b="1" lang="en"/>
              <a:t>N </a:t>
            </a:r>
            <a:r>
              <a:rPr lang="en"/>
              <a:t>steps in this process, where </a:t>
            </a:r>
            <a:r>
              <a:rPr b="1" lang="en"/>
              <a:t>N </a:t>
            </a:r>
            <a:r>
              <a:rPr lang="en"/>
              <a:t>is the number of elements in the subarray. Since each individual operation at each step has a time complexity of O(1), the time complexity of partitioning is </a:t>
            </a:r>
            <a:r>
              <a:rPr b="1" lang="en"/>
              <a:t>O(N)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Since every element that is added to the Queue of pending subarrays gets partitioned, the number of operations required for Quicksort in </a:t>
            </a:r>
            <a:r>
              <a:rPr b="1" lang="en"/>
              <a:t>total</a:t>
            </a:r>
            <a:r>
              <a:rPr lang="en"/>
              <a:t> is proportional to the </a:t>
            </a:r>
            <a:r>
              <a:rPr b="1" lang="en"/>
              <a:t>sum</a:t>
            </a:r>
            <a:r>
              <a:rPr lang="en"/>
              <a:t> of the sizes of each subarray that gets added into the Queue. 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8" y="2029379"/>
            <a:ext cx="4021477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TIME COMPLEXITY ANALYSIS: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60025" y="117100"/>
            <a:ext cx="4166400" cy="50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</a:t>
            </a:r>
            <a:r>
              <a:rPr b="1" lang="en"/>
              <a:t>what does this mean for the time complexity for quicksort?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BEST CASE</a:t>
            </a:r>
            <a:r>
              <a:rPr lang="en"/>
              <a:t>- when the pivot perfectly splits each subarray in ½: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O(N) + 2 * O(N/2) + 4 * O(N/4) + 8 * O(N / 8)... + N * O(1)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O(NlogN) (Base 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AVERAGE CASE</a:t>
            </a:r>
            <a:r>
              <a:rPr lang="en"/>
              <a:t>- when the pivot splits the subarray such that one side is ¾ while the other is ¼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O(N) + O(N/4) + O(3N/4) + O(N/16) + 2 * O(3N/16) + O(9N/16)....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O(NlogN) (Base 4/3)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