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A961C8D-1FE8-4F3F-9A3E-715CAD076BCF}" type="datetimeFigureOut">
              <a:rPr lang="en-HK" smtClean="0"/>
              <a:t>27/2/2020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721146D-8DBF-47BC-A1E2-69A42BF3E5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7605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1C8D-1FE8-4F3F-9A3E-715CAD076BCF}" type="datetimeFigureOut">
              <a:rPr lang="en-HK" smtClean="0"/>
              <a:t>27/2/2020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146D-8DBF-47BC-A1E2-69A42BF3E5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4385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1C8D-1FE8-4F3F-9A3E-715CAD076BCF}" type="datetimeFigureOut">
              <a:rPr lang="en-HK" smtClean="0"/>
              <a:t>27/2/2020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146D-8DBF-47BC-A1E2-69A42BF3E5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3472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1C8D-1FE8-4F3F-9A3E-715CAD076BCF}" type="datetimeFigureOut">
              <a:rPr lang="en-HK" smtClean="0"/>
              <a:t>27/2/2020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146D-8DBF-47BC-A1E2-69A42BF3E5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2753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1C8D-1FE8-4F3F-9A3E-715CAD076BCF}" type="datetimeFigureOut">
              <a:rPr lang="en-HK" smtClean="0"/>
              <a:t>27/2/2020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146D-8DBF-47BC-A1E2-69A42BF3E5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8927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1C8D-1FE8-4F3F-9A3E-715CAD076BCF}" type="datetimeFigureOut">
              <a:rPr lang="en-HK" smtClean="0"/>
              <a:t>27/2/2020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146D-8DBF-47BC-A1E2-69A42BF3E5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8935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1C8D-1FE8-4F3F-9A3E-715CAD076BCF}" type="datetimeFigureOut">
              <a:rPr lang="en-HK" smtClean="0"/>
              <a:t>27/2/2020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146D-8DBF-47BC-A1E2-69A42BF3E5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7093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1C8D-1FE8-4F3F-9A3E-715CAD076BCF}" type="datetimeFigureOut">
              <a:rPr lang="en-HK" smtClean="0"/>
              <a:t>27/2/2020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146D-8DBF-47BC-A1E2-69A42BF3E5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9140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1C8D-1FE8-4F3F-9A3E-715CAD076BCF}" type="datetimeFigureOut">
              <a:rPr lang="en-HK" smtClean="0"/>
              <a:t>27/2/2020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146D-8DBF-47BC-A1E2-69A42BF3E5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2262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1C8D-1FE8-4F3F-9A3E-715CAD076BCF}" type="datetimeFigureOut">
              <a:rPr lang="en-HK" smtClean="0"/>
              <a:t>27/2/2020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721146D-8DBF-47BC-A1E2-69A42BF3E5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6901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A961C8D-1FE8-4F3F-9A3E-715CAD076BCF}" type="datetimeFigureOut">
              <a:rPr lang="en-HK" smtClean="0"/>
              <a:t>27/2/2020</a:t>
            </a:fld>
            <a:endParaRPr lang="en-HK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HK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721146D-8DBF-47BC-A1E2-69A42BF3E5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66391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A961C8D-1FE8-4F3F-9A3E-715CAD076BCF}" type="datetimeFigureOut">
              <a:rPr lang="en-HK" smtClean="0"/>
              <a:t>27/2/2020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721146D-8DBF-47BC-A1E2-69A42BF3E5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602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665B-9BFB-4010-AAFF-8B6BD1F0C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Demo of FYP</a:t>
            </a:r>
          </a:p>
        </p:txBody>
      </p:sp>
    </p:spTree>
    <p:extLst>
      <p:ext uri="{BB962C8B-B14F-4D97-AF65-F5344CB8AC3E}">
        <p14:creationId xmlns:p14="http://schemas.microsoft.com/office/powerpoint/2010/main" val="274195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ABCE-E029-4921-8D1C-FD5A8865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Index tracking result  (</a:t>
            </a:r>
            <a:r>
              <a:rPr lang="en-US" altLang="zh-TW" dirty="0"/>
              <a:t>^</a:t>
            </a:r>
            <a:r>
              <a:rPr lang="en-HK" dirty="0"/>
              <a:t>HS</a:t>
            </a:r>
            <a:r>
              <a:rPr lang="en-US" altLang="zh-TW" dirty="0"/>
              <a:t>I</a:t>
            </a:r>
            <a:r>
              <a:rPr lang="en-HK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93AE58-D60F-4F4C-958C-7B9284C5D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222805" cy="435133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B6E44B-1BD8-4526-8F2B-F6F5BFAE5A23}"/>
              </a:ext>
            </a:extLst>
          </p:cNvPr>
          <p:cNvCxnSpPr>
            <a:cxnSpLocks/>
          </p:cNvCxnSpPr>
          <p:nvPr/>
        </p:nvCxnSpPr>
        <p:spPr>
          <a:xfrm flipH="1" flipV="1">
            <a:off x="7478072" y="2352675"/>
            <a:ext cx="1095375" cy="18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6344D8-2F56-45CB-93FC-C8E336278CF3}"/>
              </a:ext>
            </a:extLst>
          </p:cNvPr>
          <p:cNvSpPr txBox="1"/>
          <p:nvPr/>
        </p:nvSpPr>
        <p:spPr>
          <a:xfrm>
            <a:off x="8127680" y="1972508"/>
            <a:ext cx="2209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Tracking index is reduce the 80% stock, blue line is represent the tracking index, and orange line is the original index. </a:t>
            </a:r>
          </a:p>
        </p:txBody>
      </p:sp>
    </p:spTree>
    <p:extLst>
      <p:ext uri="{BB962C8B-B14F-4D97-AF65-F5344CB8AC3E}">
        <p14:creationId xmlns:p14="http://schemas.microsoft.com/office/powerpoint/2010/main" val="418873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2483-38B5-4330-8810-CBD50979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Index tracking result (^HSCE)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C18C4C-94D0-4404-8ADB-146EB75DF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24013"/>
            <a:ext cx="7410450" cy="454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6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5A67-CF4E-43EE-8E58-97F9EC55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Index tracking result (^DJI)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8B0532-CA2F-4200-88E5-F8FC2AC69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866917" cy="46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4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FAEF-EB64-4148-A869-A1982D9B8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Index tracking UI (Website)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B95E95-EB82-4A02-B8E5-8AD76FB602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9" y="1762206"/>
            <a:ext cx="8395811" cy="378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E0277B-D35C-446B-9FF1-91F0ECB83004}"/>
              </a:ext>
            </a:extLst>
          </p:cNvPr>
          <p:cNvCxnSpPr>
            <a:cxnSpLocks/>
          </p:cNvCxnSpPr>
          <p:nvPr/>
        </p:nvCxnSpPr>
        <p:spPr>
          <a:xfrm flipH="1" flipV="1">
            <a:off x="4657726" y="5153026"/>
            <a:ext cx="304799" cy="47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06FB31-819B-4E72-9467-9060AEA4B585}"/>
              </a:ext>
            </a:extLst>
          </p:cNvPr>
          <p:cNvSpPr txBox="1"/>
          <p:nvPr/>
        </p:nvSpPr>
        <p:spPr>
          <a:xfrm>
            <a:off x="5314950" y="5667375"/>
            <a:ext cx="25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600" dirty="0"/>
              <a:t>It will display some related news.</a:t>
            </a:r>
          </a:p>
        </p:txBody>
      </p:sp>
    </p:spTree>
    <p:extLst>
      <p:ext uri="{BB962C8B-B14F-4D97-AF65-F5344CB8AC3E}">
        <p14:creationId xmlns:p14="http://schemas.microsoft.com/office/powerpoint/2010/main" val="297015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6865-E22A-446A-B18B-EB1F02F6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Technical index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6C0BFC-009C-42EC-AE72-B2F3F6B92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8225" y="499533"/>
            <a:ext cx="2036312" cy="610213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BE13FB-C56C-4E84-A9FA-0F8F2B2998C4}"/>
              </a:ext>
            </a:extLst>
          </p:cNvPr>
          <p:cNvCxnSpPr>
            <a:cxnSpLocks/>
          </p:cNvCxnSpPr>
          <p:nvPr/>
        </p:nvCxnSpPr>
        <p:spPr>
          <a:xfrm flipV="1">
            <a:off x="8201025" y="2060259"/>
            <a:ext cx="533400" cy="19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42C10D-0544-49F1-9038-88A3F9BDA051}"/>
              </a:ext>
            </a:extLst>
          </p:cNvPr>
          <p:cNvSpPr txBox="1"/>
          <p:nvPr/>
        </p:nvSpPr>
        <p:spPr>
          <a:xfrm>
            <a:off x="5676900" y="1943100"/>
            <a:ext cx="203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This is RSI technical index of each stock.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B352CF-4FCC-4A08-AF88-C63FB00B9C1A}"/>
              </a:ext>
            </a:extLst>
          </p:cNvPr>
          <p:cNvCxnSpPr>
            <a:cxnSpLocks/>
          </p:cNvCxnSpPr>
          <p:nvPr/>
        </p:nvCxnSpPr>
        <p:spPr>
          <a:xfrm flipV="1">
            <a:off x="8077200" y="2255202"/>
            <a:ext cx="619125" cy="95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BE1420-E92B-4373-A1F2-272A1B4818A7}"/>
              </a:ext>
            </a:extLst>
          </p:cNvPr>
          <p:cNvSpPr txBox="1"/>
          <p:nvPr/>
        </p:nvSpPr>
        <p:spPr>
          <a:xfrm>
            <a:off x="5553075" y="2894231"/>
            <a:ext cx="203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This is CCI technical index of each stock.</a:t>
            </a:r>
          </a:p>
        </p:txBody>
      </p:sp>
    </p:spTree>
    <p:extLst>
      <p:ext uri="{BB962C8B-B14F-4D97-AF65-F5344CB8AC3E}">
        <p14:creationId xmlns:p14="http://schemas.microsoft.com/office/powerpoint/2010/main" val="283639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FC5E-D7F5-4F1D-B308-3BB92D66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Prediction of the index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561A9C-2983-4CF2-986F-9E5947898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6306"/>
            <a:ext cx="5162533" cy="168989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D60E21-2111-4DDD-ADC6-CE01C9E5166F}"/>
              </a:ext>
            </a:extLst>
          </p:cNvPr>
          <p:cNvCxnSpPr>
            <a:cxnSpLocks/>
          </p:cNvCxnSpPr>
          <p:nvPr/>
        </p:nvCxnSpPr>
        <p:spPr>
          <a:xfrm flipH="1" flipV="1">
            <a:off x="5619769" y="2423636"/>
            <a:ext cx="872471" cy="16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9E02F3-0217-4026-9C52-6629AB7062A4}"/>
              </a:ext>
            </a:extLst>
          </p:cNvPr>
          <p:cNvSpPr txBox="1"/>
          <p:nvPr/>
        </p:nvSpPr>
        <p:spPr>
          <a:xfrm>
            <a:off x="6705600" y="2196306"/>
            <a:ext cx="2941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/>
              <a:t>The result of the prediction</a:t>
            </a:r>
          </a:p>
          <a:p>
            <a:r>
              <a:rPr lang="en-HK" dirty="0"/>
              <a:t>The prediction is using decision tree to decide the prediction and the max depth of the tree is 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E8AE08-8E5C-4103-B022-9DE5CC4C48A6}"/>
              </a:ext>
            </a:extLst>
          </p:cNvPr>
          <p:cNvCxnSpPr>
            <a:cxnSpLocks/>
          </p:cNvCxnSpPr>
          <p:nvPr/>
        </p:nvCxnSpPr>
        <p:spPr>
          <a:xfrm flipH="1" flipV="1">
            <a:off x="2865120" y="3041253"/>
            <a:ext cx="1582110" cy="107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C2C3AB-3E84-427F-8CA0-F643DEBEF387}"/>
              </a:ext>
            </a:extLst>
          </p:cNvPr>
          <p:cNvSpPr txBox="1"/>
          <p:nvPr/>
        </p:nvSpPr>
        <p:spPr>
          <a:xfrm>
            <a:off x="4447230" y="3886200"/>
            <a:ext cx="2396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This 2D array is show about the predict result of the testing data.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FD52205A-7653-4548-89D6-2821B17F5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384982"/>
              </p:ext>
            </p:extLst>
          </p:nvPr>
        </p:nvGraphicFramePr>
        <p:xfrm>
          <a:off x="6705600" y="4518581"/>
          <a:ext cx="5334000" cy="2178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63555839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316143778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531402958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158876546"/>
                    </a:ext>
                  </a:extLst>
                </a:gridCol>
              </a:tblGrid>
              <a:tr h="509449">
                <a:tc rowSpan="2" gridSpan="2">
                  <a:txBody>
                    <a:bodyPr/>
                    <a:lstStyle/>
                    <a:p>
                      <a:r>
                        <a:rPr lang="en-US" sz="2400" b="1" dirty="0"/>
                        <a:t>Test of AI prediction</a:t>
                      </a:r>
                      <a:endParaRPr lang="en-HK" sz="2400" b="1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Decision tree result</a:t>
                      </a:r>
                      <a:endParaRPr lang="en-H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471224"/>
                  </a:ext>
                </a:extLst>
              </a:tr>
              <a:tr h="388408">
                <a:tc gridSpan="2" v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Decrease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Increase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66081"/>
                  </a:ext>
                </a:extLst>
              </a:tr>
              <a:tr h="388408">
                <a:tc rowSpan="2">
                  <a:txBody>
                    <a:bodyPr/>
                    <a:lstStyle/>
                    <a:p>
                      <a:r>
                        <a:rPr lang="en-US" altLang="zh-TW" dirty="0"/>
                        <a:t>Reality result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195 (predict correct)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91809"/>
                  </a:ext>
                </a:extLst>
              </a:tr>
              <a:tr h="388408">
                <a:tc vMerge="1"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626(predict correct)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882598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4BBA3F-675C-4CE1-BD05-B654C74C1801}"/>
              </a:ext>
            </a:extLst>
          </p:cNvPr>
          <p:cNvCxnSpPr/>
          <p:nvPr/>
        </p:nvCxnSpPr>
        <p:spPr>
          <a:xfrm flipH="1" flipV="1">
            <a:off x="2282173" y="3705851"/>
            <a:ext cx="182880" cy="81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55FC29-98E9-4011-8D31-95F60E034433}"/>
              </a:ext>
            </a:extLst>
          </p:cNvPr>
          <p:cNvSpPr txBox="1"/>
          <p:nvPr/>
        </p:nvSpPr>
        <p:spPr>
          <a:xfrm>
            <a:off x="1581621" y="4636581"/>
            <a:ext cx="1766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The accuracy of the prediction.</a:t>
            </a:r>
          </a:p>
        </p:txBody>
      </p:sp>
    </p:spTree>
    <p:extLst>
      <p:ext uri="{BB962C8B-B14F-4D97-AF65-F5344CB8AC3E}">
        <p14:creationId xmlns:p14="http://schemas.microsoft.com/office/powerpoint/2010/main" val="103195413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96</TotalTime>
  <Words>154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Metropolitan</vt:lpstr>
      <vt:lpstr>Demo of FYP</vt:lpstr>
      <vt:lpstr>Index tracking result  (^HSI)</vt:lpstr>
      <vt:lpstr>Index tracking result (^HSCE)</vt:lpstr>
      <vt:lpstr>Index tracking result (^DJI)</vt:lpstr>
      <vt:lpstr>Index tracking UI (Website)</vt:lpstr>
      <vt:lpstr>Technical index</vt:lpstr>
      <vt:lpstr>Prediction of the 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of FYP</dc:title>
  <dc:creator>waiyin fung</dc:creator>
  <cp:lastModifiedBy>waiyin fung</cp:lastModifiedBy>
  <cp:revision>7</cp:revision>
  <dcterms:created xsi:type="dcterms:W3CDTF">2020-02-27T08:50:29Z</dcterms:created>
  <dcterms:modified xsi:type="dcterms:W3CDTF">2020-02-27T10:27:24Z</dcterms:modified>
</cp:coreProperties>
</file>