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9163cb5c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9163cb5c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9163cb5c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9163cb5c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9163cb5ce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9163cb5ce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9163cb5c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9163cb5c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9163cb5ce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9163cb5ce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3bfe79e6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3bfe79e6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9163cb5c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9163cb5c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9163cb5ce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9163cb5ce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9163cb5ce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9163cb5ce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9163cb5ce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9163cb5ce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9163cb5c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9163cb5c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163cb5c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163cb5c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Intelligent Index Tracking System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 Wai Yin</a:t>
            </a:r>
            <a:br>
              <a:rPr lang="en"/>
            </a:br>
            <a:r>
              <a:rPr lang="en"/>
              <a:t>Pun Cheuk Kwan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Yung Chun To Samuel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part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281450" y="12550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Stock rate allocation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350" y="1369550"/>
            <a:ext cx="5846124" cy="31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Plan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the </a:t>
            </a:r>
            <a:r>
              <a:rPr lang="en"/>
              <a:t>accuracy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the new index which calculate with new </a:t>
            </a:r>
            <a:r>
              <a:rPr lang="en"/>
              <a:t>algorithm</a:t>
            </a:r>
            <a:r>
              <a:rPr lang="en"/>
              <a:t> with real-time index on internet. Check the result is it in expectation.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Description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Cost For Fund Manager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ifficult For Beginners To Learn Investment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proposed objectives are: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data from the stock markets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Analysis to help investors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and develop an integrated platform for investors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new application against current method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Technologies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</a:t>
            </a:r>
            <a:r>
              <a:rPr lang="en"/>
              <a:t>language</a:t>
            </a:r>
            <a:r>
              <a:rPr lang="en"/>
              <a:t> : </a:t>
            </a:r>
            <a:br>
              <a:rPr lang="en"/>
            </a:br>
            <a:r>
              <a:rPr lang="en"/>
              <a:t>Server : Python</a:t>
            </a:r>
            <a:br>
              <a:rPr lang="en"/>
            </a:br>
            <a:r>
              <a:rPr lang="en"/>
              <a:t>	Python perform well in Complex operation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Client : PHP</a:t>
            </a:r>
            <a:br>
              <a:rPr lang="en"/>
            </a:br>
            <a:r>
              <a:rPr lang="en"/>
              <a:t>	PHP can support many </a:t>
            </a:r>
            <a:r>
              <a:rPr lang="en"/>
              <a:t>platform and well in data reading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8425" y="315925"/>
            <a:ext cx="1225225" cy="122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0325" y="1844391"/>
            <a:ext cx="1938675" cy="10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Design 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Client Side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php to handle the data from website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MYSQL to store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Server Side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Python to collect and calculate the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Generate the chart for user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Design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Technologies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-php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-MYSQL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523" y="423425"/>
            <a:ext cx="4732100" cy="41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part 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Chart Generation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400" y="1773424"/>
            <a:ext cx="5059700" cy="25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