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Chivo" panose="020B0604020202020204" charset="0"/>
      <p:regular r:id="rId13"/>
      <p:bold r:id="rId14"/>
      <p:italic r:id="rId15"/>
      <p:boldItalic r:id="rId16"/>
    </p:embeddedFont>
    <p:embeddedFont>
      <p:font typeface="Roboto Slab"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43 billion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e90a9a97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e90a9a97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part of the grocery store food waste problem is food that expires on the shelves. Now, the store wants to sell more food, and many buyers want deals. People check the sale/reject/expiring soon shelf hoping to find a hidden gem, but most the time it is pure luck. Instead, what if the stores could tell it’s consumers when products are nearing their expiration date and thus going on sale. It is a win win for all.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677700"/>
            <a:ext cx="4936800" cy="34098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a:spcBef>
                <a:spcPts val="0"/>
              </a:spcBef>
              <a:spcAft>
                <a:spcPts val="0"/>
              </a:spcAft>
              <a:buClr>
                <a:srgbClr val="FFFFFF"/>
              </a:buClr>
              <a:buSzPts val="3000"/>
              <a:buChar char="▰"/>
              <a:defRPr sz="3000">
                <a:solidFill>
                  <a:srgbClr val="FFFFFF"/>
                </a:solidFill>
              </a:defRPr>
            </a:lvl9pPr>
          </a:lstStyle>
          <a:p>
            <a:endParaRPr/>
          </a:p>
        </p:txBody>
      </p:sp>
      <p:sp>
        <p:nvSpPr>
          <p:cNvPr id="45" name="Google Shape;45;p4"/>
          <p:cNvSpPr txBox="1"/>
          <p:nvPr/>
        </p:nvSpPr>
        <p:spPr>
          <a:xfrm>
            <a:off x="239550" y="339696"/>
            <a:ext cx="777000" cy="6537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endParaRPr/>
          </a:p>
        </p:txBody>
      </p:sp>
      <p:sp>
        <p:nvSpPr>
          <p:cNvPr id="114" name="Google Shape;114;p1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2"/>
            </a:gs>
            <a:gs pos="100000">
              <a:schemeClr val="accent1"/>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1pPr>
            <a:lvl2pPr lvl="1">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2pPr>
            <a:lvl3pPr lvl="2">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3pPr>
            <a:lvl4pPr lvl="3">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4pPr>
            <a:lvl5pPr lvl="4">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5pPr>
            <a:lvl6pPr lvl="5">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6pPr>
            <a:lvl7pPr lvl="6">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7pPr>
            <a:lvl8pPr lvl="7">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8pPr>
            <a:lvl9pPr lvl="8">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marL="914400" lvl="1"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marL="1371600" lvl="2"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marL="1828800" lvl="3"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marL="2286000" lvl="4"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marL="2743200" lvl="5"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marL="3200400" lvl="6"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marL="3657600" lvl="7"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marL="4114800" lvl="8"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chemeClr val="accent5"/>
                </a:solidFill>
                <a:latin typeface="Chivo"/>
                <a:ea typeface="Chivo"/>
                <a:cs typeface="Chivo"/>
                <a:sym typeface="Chivo"/>
              </a:defRPr>
            </a:lvl1pPr>
            <a:lvl2pPr lvl="1">
              <a:buNone/>
              <a:defRPr sz="1200">
                <a:solidFill>
                  <a:schemeClr val="accent5"/>
                </a:solidFill>
                <a:latin typeface="Chivo"/>
                <a:ea typeface="Chivo"/>
                <a:cs typeface="Chivo"/>
                <a:sym typeface="Chivo"/>
              </a:defRPr>
            </a:lvl2pPr>
            <a:lvl3pPr lvl="2">
              <a:buNone/>
              <a:defRPr sz="1200">
                <a:solidFill>
                  <a:schemeClr val="accent5"/>
                </a:solidFill>
                <a:latin typeface="Chivo"/>
                <a:ea typeface="Chivo"/>
                <a:cs typeface="Chivo"/>
                <a:sym typeface="Chivo"/>
              </a:defRPr>
            </a:lvl3pPr>
            <a:lvl4pPr lvl="3">
              <a:buNone/>
              <a:defRPr sz="1200">
                <a:solidFill>
                  <a:schemeClr val="accent5"/>
                </a:solidFill>
                <a:latin typeface="Chivo"/>
                <a:ea typeface="Chivo"/>
                <a:cs typeface="Chivo"/>
                <a:sym typeface="Chivo"/>
              </a:defRPr>
            </a:lvl4pPr>
            <a:lvl5pPr lvl="4">
              <a:buNone/>
              <a:defRPr sz="1200">
                <a:solidFill>
                  <a:schemeClr val="accent5"/>
                </a:solidFill>
                <a:latin typeface="Chivo"/>
                <a:ea typeface="Chivo"/>
                <a:cs typeface="Chivo"/>
                <a:sym typeface="Chivo"/>
              </a:defRPr>
            </a:lvl5pPr>
            <a:lvl6pPr lvl="5">
              <a:buNone/>
              <a:defRPr sz="1200">
                <a:solidFill>
                  <a:schemeClr val="accent5"/>
                </a:solidFill>
                <a:latin typeface="Chivo"/>
                <a:ea typeface="Chivo"/>
                <a:cs typeface="Chivo"/>
                <a:sym typeface="Chivo"/>
              </a:defRPr>
            </a:lvl6pPr>
            <a:lvl7pPr lvl="6">
              <a:buNone/>
              <a:defRPr sz="1200">
                <a:solidFill>
                  <a:schemeClr val="accent5"/>
                </a:solidFill>
                <a:latin typeface="Chivo"/>
                <a:ea typeface="Chivo"/>
                <a:cs typeface="Chivo"/>
                <a:sym typeface="Chivo"/>
              </a:defRPr>
            </a:lvl7pPr>
            <a:lvl8pPr lvl="7">
              <a:buNone/>
              <a:defRPr sz="1200">
                <a:solidFill>
                  <a:schemeClr val="accent5"/>
                </a:solidFill>
                <a:latin typeface="Chivo"/>
                <a:ea typeface="Chivo"/>
                <a:cs typeface="Chivo"/>
                <a:sym typeface="Chivo"/>
              </a:defRPr>
            </a:lvl8pPr>
            <a:lvl9pPr lvl="8">
              <a:buNone/>
              <a:defRPr sz="1200">
                <a:solidFill>
                  <a:schemeClr val="accent5"/>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p:nvPr/>
        </p:nvSpPr>
        <p:spPr>
          <a:xfrm>
            <a:off x="688275" y="1102700"/>
            <a:ext cx="4506900" cy="10806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3"/>
          <p:cNvPicPr preferRelativeResize="0"/>
          <p:nvPr/>
        </p:nvPicPr>
        <p:blipFill>
          <a:blip r:embed="rId3">
            <a:alphaModFix/>
          </a:blip>
          <a:stretch>
            <a:fillRect/>
          </a:stretch>
        </p:blipFill>
        <p:spPr>
          <a:xfrm>
            <a:off x="244150" y="189325"/>
            <a:ext cx="5395151" cy="2454699"/>
          </a:xfrm>
          <a:prstGeom prst="rect">
            <a:avLst/>
          </a:prstGeom>
          <a:noFill/>
          <a:ln>
            <a:noFill/>
          </a:ln>
        </p:spPr>
      </p:pic>
      <p:sp>
        <p:nvSpPr>
          <p:cNvPr id="142" name="Google Shape;142;p13"/>
          <p:cNvSpPr txBox="1"/>
          <p:nvPr/>
        </p:nvSpPr>
        <p:spPr>
          <a:xfrm>
            <a:off x="1028700" y="2183300"/>
            <a:ext cx="6075900" cy="10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Chivo"/>
                <a:ea typeface="Chivo"/>
                <a:cs typeface="Chivo"/>
                <a:sym typeface="Chivo"/>
              </a:rPr>
              <a:t>A Food Waste Solution</a:t>
            </a:r>
            <a:endParaRPr sz="3000">
              <a:latin typeface="Chivo"/>
              <a:ea typeface="Chivo"/>
              <a:cs typeface="Chivo"/>
              <a:sym typeface="Chivo"/>
            </a:endParaRPr>
          </a:p>
          <a:p>
            <a:pPr marL="0" lvl="0" indent="0" algn="l" rtl="0">
              <a:spcBef>
                <a:spcPts val="0"/>
              </a:spcBef>
              <a:spcAft>
                <a:spcPts val="0"/>
              </a:spcAft>
              <a:buNone/>
            </a:pPr>
            <a:endParaRPr sz="3000">
              <a:latin typeface="Chivo"/>
              <a:ea typeface="Chivo"/>
              <a:cs typeface="Chivo"/>
              <a:sym typeface="Chivo"/>
            </a:endParaRPr>
          </a:p>
        </p:txBody>
      </p:sp>
      <p:sp>
        <p:nvSpPr>
          <p:cNvPr id="143" name="Google Shape;143;p13"/>
          <p:cNvSpPr txBox="1"/>
          <p:nvPr/>
        </p:nvSpPr>
        <p:spPr>
          <a:xfrm>
            <a:off x="6811200" y="4180075"/>
            <a:ext cx="2332800" cy="91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hivo"/>
                <a:ea typeface="Chivo"/>
                <a:cs typeface="Chivo"/>
                <a:sym typeface="Chivo"/>
              </a:rPr>
              <a:t>Team Name: Equipo</a:t>
            </a:r>
            <a:endParaRPr>
              <a:latin typeface="Chivo"/>
              <a:ea typeface="Chivo"/>
              <a:cs typeface="Chivo"/>
              <a:sym typeface="Chivo"/>
            </a:endParaRPr>
          </a:p>
          <a:p>
            <a:pPr marL="0" lvl="0" indent="0" algn="ctr" rtl="0">
              <a:spcBef>
                <a:spcPts val="0"/>
              </a:spcBef>
              <a:spcAft>
                <a:spcPts val="0"/>
              </a:spcAft>
              <a:buNone/>
            </a:pPr>
            <a:r>
              <a:rPr lang="en">
                <a:latin typeface="Chivo"/>
                <a:ea typeface="Chivo"/>
                <a:cs typeface="Chivo"/>
                <a:sym typeface="Chivo"/>
              </a:rPr>
              <a:t>(Oscar Gordillo and Max Wootten)</a:t>
            </a:r>
            <a:endParaRPr>
              <a:latin typeface="Chivo"/>
              <a:ea typeface="Chivo"/>
              <a:cs typeface="Chivo"/>
              <a:sym typeface="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0"/>
            <a:ext cx="7343100" cy="280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000"/>
              <a:t>43,000,000,000</a:t>
            </a:r>
            <a:endParaRPr sz="8000"/>
          </a:p>
        </p:txBody>
      </p:sp>
      <p:sp>
        <p:nvSpPr>
          <p:cNvPr id="149" name="Google Shape;149;p14"/>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a:t>Pounds of food go to waste in American grocery stores annually.</a:t>
            </a:r>
            <a:endParaRPr/>
          </a:p>
          <a:p>
            <a:pPr marL="0" lvl="0" indent="0" algn="ctr" rtl="0">
              <a:spcBef>
                <a:spcPts val="600"/>
              </a:spcBef>
              <a:spcAft>
                <a:spcPts val="0"/>
              </a:spcAft>
              <a:buNone/>
            </a:pPr>
            <a:r>
              <a:rPr lang="en"/>
              <a:t>(via Quest Resource Management Group)</a:t>
            </a:r>
            <a:endParaRPr/>
          </a:p>
        </p:txBody>
      </p:sp>
      <p:sp>
        <p:nvSpPr>
          <p:cNvPr id="150" name="Google Shape;150;p1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a:t>
            </a:fld>
            <a:endParaRPr/>
          </a:p>
        </p:txBody>
      </p:sp>
      <p:pic>
        <p:nvPicPr>
          <p:cNvPr id="156" name="Google Shape;156;p1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Solution:</a:t>
            </a:r>
            <a:endParaRPr/>
          </a:p>
        </p:txBody>
      </p:sp>
      <p:sp>
        <p:nvSpPr>
          <p:cNvPr id="162" name="Google Shape;162;p16"/>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a:t>LastCall</a:t>
            </a:r>
            <a:endParaRPr/>
          </a:p>
          <a:p>
            <a:pPr marL="457200" lvl="0" indent="-381000" algn="l" rtl="0">
              <a:spcBef>
                <a:spcPts val="0"/>
              </a:spcBef>
              <a:spcAft>
                <a:spcPts val="0"/>
              </a:spcAft>
              <a:buSzPts val="2400"/>
              <a:buChar char="-"/>
            </a:pPr>
            <a:r>
              <a:rPr lang="en"/>
              <a:t>A vendor to consumer web application</a:t>
            </a:r>
            <a:endParaRPr/>
          </a:p>
          <a:p>
            <a:pPr marL="457200" lvl="0" indent="-381000" algn="l" rtl="0">
              <a:spcBef>
                <a:spcPts val="0"/>
              </a:spcBef>
              <a:spcAft>
                <a:spcPts val="0"/>
              </a:spcAft>
              <a:buSzPts val="2400"/>
              <a:buChar char="-"/>
            </a:pPr>
            <a:r>
              <a:rPr lang="en"/>
              <a:t>Vendors post when an item is about to expire and is discounted</a:t>
            </a:r>
            <a:endParaRPr/>
          </a:p>
          <a:p>
            <a:pPr marL="0" lvl="0" indent="0" algn="l" rtl="0">
              <a:spcBef>
                <a:spcPts val="600"/>
              </a:spcBef>
              <a:spcAft>
                <a:spcPts val="0"/>
              </a:spcAft>
              <a:buNone/>
            </a:pPr>
            <a:r>
              <a:rPr lang="en"/>
              <a:t> </a:t>
            </a:r>
            <a:endParaRPr/>
          </a:p>
        </p:txBody>
      </p:sp>
      <p:sp>
        <p:nvSpPr>
          <p:cNvPr id="163" name="Google Shape;163;p1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7"/>
          <p:cNvPicPr preferRelativeResize="0"/>
          <p:nvPr/>
        </p:nvPicPr>
        <p:blipFill>
          <a:blip r:embed="rId3">
            <a:alphaModFix/>
          </a:blip>
          <a:stretch>
            <a:fillRect/>
          </a:stretch>
        </p:blipFill>
        <p:spPr>
          <a:xfrm>
            <a:off x="-2" y="0"/>
            <a:ext cx="4514501" cy="2753775"/>
          </a:xfrm>
          <a:prstGeom prst="rect">
            <a:avLst/>
          </a:prstGeom>
          <a:noFill/>
          <a:ln>
            <a:noFill/>
          </a:ln>
        </p:spPr>
      </p:pic>
      <p:pic>
        <p:nvPicPr>
          <p:cNvPr id="169" name="Google Shape;169;p17"/>
          <p:cNvPicPr preferRelativeResize="0"/>
          <p:nvPr/>
        </p:nvPicPr>
        <p:blipFill>
          <a:blip r:embed="rId4">
            <a:alphaModFix/>
          </a:blip>
          <a:stretch>
            <a:fillRect/>
          </a:stretch>
        </p:blipFill>
        <p:spPr>
          <a:xfrm>
            <a:off x="3352025" y="1544225"/>
            <a:ext cx="5791975" cy="3543525"/>
          </a:xfrm>
          <a:prstGeom prst="rect">
            <a:avLst/>
          </a:prstGeom>
          <a:noFill/>
          <a:ln>
            <a:noFill/>
          </a:ln>
        </p:spPr>
      </p:pic>
      <p:pic>
        <p:nvPicPr>
          <p:cNvPr id="170" name="Google Shape;170;p17"/>
          <p:cNvPicPr preferRelativeResize="0"/>
          <p:nvPr/>
        </p:nvPicPr>
        <p:blipFill>
          <a:blip r:embed="rId5">
            <a:alphaModFix/>
          </a:blip>
          <a:stretch>
            <a:fillRect/>
          </a:stretch>
        </p:blipFill>
        <p:spPr>
          <a:xfrm>
            <a:off x="3526650" y="2508075"/>
            <a:ext cx="2325475" cy="232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mtClean="0"/>
              <a:t>Goals:</a:t>
            </a:r>
            <a:endParaRPr/>
          </a:p>
        </p:txBody>
      </p:sp>
      <p:sp>
        <p:nvSpPr>
          <p:cNvPr id="176" name="Google Shape;176;p1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Tech</a:t>
            </a:r>
            <a:endParaRPr b="1"/>
          </a:p>
          <a:p>
            <a:pPr marL="457200" lvl="0" indent="-330200" algn="l" rtl="0">
              <a:spcBef>
                <a:spcPts val="600"/>
              </a:spcBef>
              <a:spcAft>
                <a:spcPts val="0"/>
              </a:spcAft>
              <a:buSzPts val="1600"/>
              <a:buChar char="▰"/>
            </a:pPr>
            <a:r>
              <a:rPr lang="en"/>
              <a:t>Set up authentication through Firebase</a:t>
            </a:r>
            <a:endParaRPr/>
          </a:p>
          <a:p>
            <a:pPr marL="457200" lvl="0" indent="-330200" algn="l" rtl="0">
              <a:spcBef>
                <a:spcPts val="0"/>
              </a:spcBef>
              <a:spcAft>
                <a:spcPts val="0"/>
              </a:spcAft>
              <a:buSzPts val="1600"/>
              <a:buChar char="▰"/>
            </a:pPr>
            <a:r>
              <a:rPr lang="en"/>
              <a:t>Fix javascript</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77" name="Google Shape;177;p1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App</a:t>
            </a:r>
            <a:endParaRPr b="1"/>
          </a:p>
          <a:p>
            <a:pPr marL="457200" lvl="0" indent="-330200" algn="l" rtl="0">
              <a:spcBef>
                <a:spcPts val="600"/>
              </a:spcBef>
              <a:spcAft>
                <a:spcPts val="0"/>
              </a:spcAft>
              <a:buSzPts val="1600"/>
              <a:buChar char="▰"/>
            </a:pPr>
            <a:r>
              <a:rPr lang="en"/>
              <a:t>Add functionality for food banks</a:t>
            </a:r>
            <a:endParaRPr/>
          </a:p>
          <a:p>
            <a:pPr marL="457200" lvl="0" indent="-330200" algn="l" rtl="0">
              <a:spcBef>
                <a:spcPts val="0"/>
              </a:spcBef>
              <a:spcAft>
                <a:spcPts val="0"/>
              </a:spcAft>
              <a:buSzPts val="1600"/>
              <a:buChar char="▰"/>
            </a:pPr>
            <a:r>
              <a:rPr lang="en"/>
              <a:t>Add info to decipher expiration labels</a:t>
            </a:r>
            <a:endParaRPr/>
          </a:p>
        </p:txBody>
      </p:sp>
      <p:sp>
        <p:nvSpPr>
          <p:cNvPr id="178" name="Google Shape;178;p1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World</a:t>
            </a:r>
            <a:endParaRPr b="1"/>
          </a:p>
          <a:p>
            <a:pPr marL="457200" lvl="0" indent="-330200" algn="l" rtl="0">
              <a:spcBef>
                <a:spcPts val="600"/>
              </a:spcBef>
              <a:spcAft>
                <a:spcPts val="0"/>
              </a:spcAft>
              <a:buSzPts val="1600"/>
              <a:buChar char="▰"/>
            </a:pPr>
            <a:r>
              <a:rPr lang="en"/>
              <a:t>Eliminate food waste around the globe</a:t>
            </a:r>
            <a:endParaRPr/>
          </a:p>
          <a:p>
            <a:pPr marL="0" lvl="0" indent="0" algn="l" rtl="0">
              <a:spcBef>
                <a:spcPts val="600"/>
              </a:spcBef>
              <a:spcAft>
                <a:spcPts val="0"/>
              </a:spcAft>
              <a:buNone/>
            </a:pPr>
            <a:endParaRPr/>
          </a:p>
        </p:txBody>
      </p:sp>
      <p:sp>
        <p:nvSpPr>
          <p:cNvPr id="179" name="Google Shape;179;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Chivo</vt:lpstr>
      <vt:lpstr>Roboto Slab</vt:lpstr>
      <vt:lpstr>Macmorris template</vt:lpstr>
      <vt:lpstr>PowerPoint Presentation</vt:lpstr>
      <vt:lpstr>43,000,000,000</vt:lpstr>
      <vt:lpstr>PowerPoint Presentation</vt:lpstr>
      <vt:lpstr>Our Solution:</vt:lpstr>
      <vt:lpstr>PowerPoint Presentation</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Wootten, Maxwell (UMSL-Student)</cp:lastModifiedBy>
  <cp:revision>1</cp:revision>
  <dcterms:modified xsi:type="dcterms:W3CDTF">2020-02-23T17:36:32Z</dcterms:modified>
</cp:coreProperties>
</file>