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7.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4" r:id="rId4"/>
    <p:sldMasterId id="2147483666" r:id="rId5"/>
    <p:sldMasterId id="2147483691" r:id="rId6"/>
    <p:sldMasterId id="2147483697" r:id="rId7"/>
    <p:sldMasterId id="2147483704" r:id="rId8"/>
    <p:sldMasterId id="2147483710" r:id="rId9"/>
    <p:sldMasterId id="2147483711" r:id="rId10"/>
  </p:sldMasterIdLst>
  <p:notesMasterIdLst>
    <p:notesMasterId r:id="rId23"/>
  </p:notesMasterIdLst>
  <p:sldIdLst>
    <p:sldId id="313" r:id="rId11"/>
    <p:sldId id="305" r:id="rId12"/>
    <p:sldId id="304" r:id="rId13"/>
    <p:sldId id="257" r:id="rId14"/>
    <p:sldId id="307" r:id="rId15"/>
    <p:sldId id="306" r:id="rId16"/>
    <p:sldId id="283" r:id="rId17"/>
    <p:sldId id="284" r:id="rId18"/>
    <p:sldId id="282" r:id="rId19"/>
    <p:sldId id="266" r:id="rId20"/>
    <p:sldId id="259" r:id="rId21"/>
    <p:sldId id="31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75" autoAdjust="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0661F5-CFEB-4E6B-9379-695426D28D65}"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zh-CN" altLang="en-US"/>
        </a:p>
      </dgm:t>
    </dgm:pt>
    <dgm:pt modelId="{ADD1CFA7-6467-47A4-A942-2C0BDC2B8BEC}">
      <dgm:prSet phldrT="[文本]" custT="1"/>
      <dgm:spPr/>
      <dgm:t>
        <a:bodyPr/>
        <a:lstStyle/>
        <a:p>
          <a:r>
            <a:rPr lang="en-US" altLang="zh-CN" sz="4000" dirty="0"/>
            <a:t>Logical Network Inventory</a:t>
          </a:r>
          <a:endParaRPr lang="zh-CN" altLang="en-US" sz="4000" dirty="0"/>
        </a:p>
      </dgm:t>
    </dgm:pt>
    <dgm:pt modelId="{00A8FC33-3A84-4A1B-9008-5096C3895164}" type="parTrans" cxnId="{E98816F3-3399-4262-A5A0-C4400012C6BB}">
      <dgm:prSet/>
      <dgm:spPr/>
      <dgm:t>
        <a:bodyPr/>
        <a:lstStyle/>
        <a:p>
          <a:endParaRPr lang="zh-CN" altLang="en-US"/>
        </a:p>
      </dgm:t>
    </dgm:pt>
    <dgm:pt modelId="{CA18DE60-D80C-413D-A19D-CF968371FB30}" type="sibTrans" cxnId="{E98816F3-3399-4262-A5A0-C4400012C6BB}">
      <dgm:prSet/>
      <dgm:spPr/>
      <dgm:t>
        <a:bodyPr/>
        <a:lstStyle/>
        <a:p>
          <a:endParaRPr lang="zh-CN" altLang="en-US"/>
        </a:p>
      </dgm:t>
    </dgm:pt>
    <dgm:pt modelId="{5F2C0BA5-4FEA-41A5-9049-A3CBDCA083F2}">
      <dgm:prSet phldrT="[文本]" custT="1"/>
      <dgm:spPr/>
      <dgm:t>
        <a:bodyPr/>
        <a:lstStyle/>
        <a:p>
          <a:r>
            <a:rPr lang="en-US" altLang="zh-CN" sz="1800" dirty="0"/>
            <a:t>Service Layer: RT, RD, BGP Community, VRF, BSID, etc.</a:t>
          </a:r>
          <a:endParaRPr lang="zh-CN" altLang="en-US" sz="1800" dirty="0"/>
        </a:p>
      </dgm:t>
    </dgm:pt>
    <dgm:pt modelId="{E1F88F33-1A51-4C44-A5B3-4DDE3B4EA101}" type="parTrans" cxnId="{513566BE-1E54-4E0D-91D3-5C6FD67C7B2E}">
      <dgm:prSet/>
      <dgm:spPr/>
      <dgm:t>
        <a:bodyPr/>
        <a:lstStyle/>
        <a:p>
          <a:endParaRPr lang="zh-CN" altLang="en-US"/>
        </a:p>
      </dgm:t>
    </dgm:pt>
    <dgm:pt modelId="{B456CE79-71B6-4624-94C1-0CF41ECCA80A}" type="sibTrans" cxnId="{513566BE-1E54-4E0D-91D3-5C6FD67C7B2E}">
      <dgm:prSet/>
      <dgm:spPr/>
      <dgm:t>
        <a:bodyPr/>
        <a:lstStyle/>
        <a:p>
          <a:endParaRPr lang="zh-CN" altLang="en-US"/>
        </a:p>
      </dgm:t>
    </dgm:pt>
    <dgm:pt modelId="{BCBE0A1F-C5C7-441B-9628-25AC08D4D3B8}">
      <dgm:prSet phldrT="[文本]" custT="1"/>
      <dgm:spPr/>
      <dgm:t>
        <a:bodyPr/>
        <a:lstStyle/>
        <a:p>
          <a:r>
            <a:rPr lang="en-US" altLang="zh-CN" sz="1800" dirty="0"/>
            <a:t>IP Layer: IP address Pooling, loopback interface, Trunk interface, Device Role, </a:t>
          </a:r>
          <a:br>
            <a:rPr lang="en-US" altLang="zh-CN" sz="1800" dirty="0"/>
          </a:br>
          <a:r>
            <a:rPr lang="en-US" altLang="zh-CN" sz="1800" dirty="0" err="1"/>
            <a:t>src</a:t>
          </a:r>
          <a:r>
            <a:rPr lang="en-US" altLang="zh-CN" sz="1800" dirty="0"/>
            <a:t> address, </a:t>
          </a:r>
          <a:r>
            <a:rPr lang="en-US" altLang="zh-CN" sz="1800" dirty="0" err="1"/>
            <a:t>dst</a:t>
          </a:r>
          <a:r>
            <a:rPr lang="en-US" altLang="zh-CN" sz="1800" dirty="0"/>
            <a:t> address, DSCP, VLAN ID, Sub interface, Zone list, etc.</a:t>
          </a:r>
          <a:endParaRPr lang="zh-CN" altLang="en-US" sz="1800" dirty="0"/>
        </a:p>
      </dgm:t>
    </dgm:pt>
    <dgm:pt modelId="{E85F3ED1-1905-4AB8-8C20-CA1CA5E113A2}" type="parTrans" cxnId="{103D9EC4-C5AE-47D1-A232-860CBE64856B}">
      <dgm:prSet/>
      <dgm:spPr/>
      <dgm:t>
        <a:bodyPr/>
        <a:lstStyle/>
        <a:p>
          <a:endParaRPr lang="zh-CN" altLang="en-US"/>
        </a:p>
      </dgm:t>
    </dgm:pt>
    <dgm:pt modelId="{3CF32A35-73A7-41E6-AC58-A4F3963F628F}" type="sibTrans" cxnId="{103D9EC4-C5AE-47D1-A232-860CBE64856B}">
      <dgm:prSet/>
      <dgm:spPr/>
      <dgm:t>
        <a:bodyPr/>
        <a:lstStyle/>
        <a:p>
          <a:endParaRPr lang="zh-CN" altLang="en-US"/>
        </a:p>
      </dgm:t>
    </dgm:pt>
    <dgm:pt modelId="{BBEFAD73-7D64-4B6C-B7DA-C0BBCDB7B4F6}">
      <dgm:prSet phldrT="[文本]" custT="1"/>
      <dgm:spPr/>
      <dgm:t>
        <a:bodyPr/>
        <a:lstStyle/>
        <a:p>
          <a:r>
            <a:rPr lang="en-US" altLang="zh-CN" sz="4000" dirty="0"/>
            <a:t>Basic Network Inventory</a:t>
          </a:r>
          <a:endParaRPr lang="zh-CN" altLang="en-US" sz="4000" dirty="0"/>
        </a:p>
      </dgm:t>
    </dgm:pt>
    <dgm:pt modelId="{7C48CF41-B51F-4CC8-A268-0EDB44821624}" type="parTrans" cxnId="{64BD65D0-88CF-4B09-A20A-B2AC96B178B7}">
      <dgm:prSet/>
      <dgm:spPr/>
      <dgm:t>
        <a:bodyPr/>
        <a:lstStyle/>
        <a:p>
          <a:endParaRPr lang="zh-CN" altLang="en-US"/>
        </a:p>
      </dgm:t>
    </dgm:pt>
    <dgm:pt modelId="{DAD7E1C1-43B5-407B-A7FD-49869275E1ED}" type="sibTrans" cxnId="{64BD65D0-88CF-4B09-A20A-B2AC96B178B7}">
      <dgm:prSet/>
      <dgm:spPr/>
      <dgm:t>
        <a:bodyPr/>
        <a:lstStyle/>
        <a:p>
          <a:endParaRPr lang="zh-CN" altLang="en-US"/>
        </a:p>
      </dgm:t>
    </dgm:pt>
    <dgm:pt modelId="{4A61A478-1003-4461-8064-475A070E6E3D}">
      <dgm:prSet phldrT="[文本]"/>
      <dgm:spPr/>
      <dgm:t>
        <a:bodyPr/>
        <a:lstStyle/>
        <a:p>
          <a:r>
            <a:rPr lang="en-US" altLang="zh-CN" dirty="0"/>
            <a:t>Software components: firmware image, OS, bootloader, etc.</a:t>
          </a:r>
          <a:endParaRPr lang="zh-CN" altLang="en-US" dirty="0"/>
        </a:p>
      </dgm:t>
    </dgm:pt>
    <dgm:pt modelId="{8CFCDAEE-4306-4E62-9A76-0879CC9F85F6}" type="parTrans" cxnId="{3F4F9552-4260-4396-9221-13DF275C8FCE}">
      <dgm:prSet/>
      <dgm:spPr/>
      <dgm:t>
        <a:bodyPr/>
        <a:lstStyle/>
        <a:p>
          <a:endParaRPr lang="zh-CN" altLang="en-US"/>
        </a:p>
      </dgm:t>
    </dgm:pt>
    <dgm:pt modelId="{51B4A210-6F87-45AC-A3EB-19D392FB01D4}" type="sibTrans" cxnId="{3F4F9552-4260-4396-9221-13DF275C8FCE}">
      <dgm:prSet/>
      <dgm:spPr/>
      <dgm:t>
        <a:bodyPr/>
        <a:lstStyle/>
        <a:p>
          <a:endParaRPr lang="zh-CN" altLang="en-US"/>
        </a:p>
      </dgm:t>
    </dgm:pt>
    <dgm:pt modelId="{720895A2-87BE-4133-8B7A-F63E864ABF5F}">
      <dgm:prSet phldrT="[文本]"/>
      <dgm:spPr/>
      <dgm:t>
        <a:bodyPr/>
        <a:lstStyle/>
        <a:p>
          <a:r>
            <a:rPr lang="en-US" altLang="zh-CN" dirty="0"/>
            <a:t>Hardware components: processors, memory, physical port, optical module</a:t>
          </a:r>
          <a:endParaRPr lang="zh-CN" altLang="en-US" dirty="0"/>
        </a:p>
      </dgm:t>
    </dgm:pt>
    <dgm:pt modelId="{0D43FDE2-3098-4DF7-8E45-2986ACAC9C64}" type="parTrans" cxnId="{EC41B0FC-4DEC-47BB-97A5-E99172644F66}">
      <dgm:prSet/>
      <dgm:spPr/>
      <dgm:t>
        <a:bodyPr/>
        <a:lstStyle/>
        <a:p>
          <a:endParaRPr lang="zh-CN" altLang="en-US"/>
        </a:p>
      </dgm:t>
    </dgm:pt>
    <dgm:pt modelId="{88158FEA-D765-44C6-995F-1C835C4778D6}" type="sibTrans" cxnId="{EC41B0FC-4DEC-47BB-97A5-E99172644F66}">
      <dgm:prSet/>
      <dgm:spPr/>
      <dgm:t>
        <a:bodyPr/>
        <a:lstStyle/>
        <a:p>
          <a:endParaRPr lang="zh-CN" altLang="en-US"/>
        </a:p>
      </dgm:t>
    </dgm:pt>
    <dgm:pt modelId="{9B17982B-1AE5-4D1A-9C29-EB211B068AFF}">
      <dgm:prSet phldrT="[文本]"/>
      <dgm:spPr/>
      <dgm:t>
        <a:bodyPr/>
        <a:lstStyle/>
        <a:p>
          <a:r>
            <a:rPr lang="en-US" altLang="zh-CN" dirty="0"/>
            <a:t>Network Infrastructure: Network Element such as Router, Switch and Endpoint Device such as PoE device, Camera, etc., or Fiber Optical Cable?</a:t>
          </a:r>
          <a:endParaRPr lang="zh-CN" altLang="en-US" dirty="0"/>
        </a:p>
      </dgm:t>
    </dgm:pt>
    <dgm:pt modelId="{0693BB00-62A1-4566-9293-FA284E64552D}" type="parTrans" cxnId="{C9C5FA2E-B9D5-4B10-A9BD-1889F80BCEA9}">
      <dgm:prSet/>
      <dgm:spPr/>
      <dgm:t>
        <a:bodyPr/>
        <a:lstStyle/>
        <a:p>
          <a:endParaRPr lang="zh-CN" altLang="en-US"/>
        </a:p>
      </dgm:t>
    </dgm:pt>
    <dgm:pt modelId="{09370449-FF75-4DF4-918D-C48EDB161B3C}" type="sibTrans" cxnId="{C9C5FA2E-B9D5-4B10-A9BD-1889F80BCEA9}">
      <dgm:prSet/>
      <dgm:spPr/>
      <dgm:t>
        <a:bodyPr/>
        <a:lstStyle/>
        <a:p>
          <a:endParaRPr lang="zh-CN" altLang="en-US"/>
        </a:p>
      </dgm:t>
    </dgm:pt>
    <dgm:pt modelId="{280E8065-E05C-4E29-BB78-0FA32A6A64B8}">
      <dgm:prSet phldrT="[文本]"/>
      <dgm:spPr/>
      <dgm:t>
        <a:bodyPr/>
        <a:lstStyle/>
        <a:p>
          <a:r>
            <a:rPr lang="en-US" altLang="zh-CN" dirty="0"/>
            <a:t>Physical Location and Position: Geo-location, Room, Shelf, Rack, etc.</a:t>
          </a:r>
          <a:endParaRPr lang="zh-CN" altLang="en-US" dirty="0"/>
        </a:p>
      </dgm:t>
    </dgm:pt>
    <dgm:pt modelId="{08A06056-EF09-43B8-82AA-A19AEE28D604}" type="parTrans" cxnId="{20821BF2-CA6D-4C86-B4E6-CCE1C59BCBD0}">
      <dgm:prSet/>
      <dgm:spPr/>
      <dgm:t>
        <a:bodyPr/>
        <a:lstStyle/>
        <a:p>
          <a:endParaRPr lang="zh-CN" altLang="en-US"/>
        </a:p>
      </dgm:t>
    </dgm:pt>
    <dgm:pt modelId="{0A6B5934-C520-4761-9FC2-A7099FBFEAD1}" type="sibTrans" cxnId="{20821BF2-CA6D-4C86-B4E6-CCE1C59BCBD0}">
      <dgm:prSet/>
      <dgm:spPr/>
      <dgm:t>
        <a:bodyPr/>
        <a:lstStyle/>
        <a:p>
          <a:endParaRPr lang="zh-CN" altLang="en-US"/>
        </a:p>
      </dgm:t>
    </dgm:pt>
    <dgm:pt modelId="{7D4874AC-83DA-4647-BBAD-020F9D6F3709}">
      <dgm:prSet phldrT="[文本]" custT="1"/>
      <dgm:spPr/>
      <dgm:t>
        <a:bodyPr/>
        <a:lstStyle/>
        <a:p>
          <a:r>
            <a:rPr lang="en-US" altLang="zh-CN" sz="1800" dirty="0"/>
            <a:t>Tunnel Layer: VXLAN Tunnel, SRv6 Tunnel, TE Tunnel, GRE Tunnel, Gene Tunnel, </a:t>
          </a:r>
          <a:r>
            <a:rPr lang="en-US" altLang="zh-CN" sz="1800" dirty="0" err="1"/>
            <a:t>etc</a:t>
          </a:r>
          <a:endParaRPr lang="zh-CN" altLang="en-US" sz="1800" dirty="0"/>
        </a:p>
      </dgm:t>
    </dgm:pt>
    <dgm:pt modelId="{1AB73AAD-22E8-493F-A506-41280BA4CC3B}" type="parTrans" cxnId="{A9BD7CCC-4717-4F1A-A43F-DD09647AD85F}">
      <dgm:prSet/>
      <dgm:spPr/>
      <dgm:t>
        <a:bodyPr/>
        <a:lstStyle/>
        <a:p>
          <a:endParaRPr lang="zh-CN" altLang="en-US"/>
        </a:p>
      </dgm:t>
    </dgm:pt>
    <dgm:pt modelId="{D7F337B2-8FB9-47E2-8654-1016791B67E1}" type="sibTrans" cxnId="{A9BD7CCC-4717-4F1A-A43F-DD09647AD85F}">
      <dgm:prSet/>
      <dgm:spPr/>
      <dgm:t>
        <a:bodyPr/>
        <a:lstStyle/>
        <a:p>
          <a:endParaRPr lang="zh-CN" altLang="en-US"/>
        </a:p>
      </dgm:t>
    </dgm:pt>
    <dgm:pt modelId="{74E9E513-21C8-4259-B5C6-1A8C2EC1657E}">
      <dgm:prSet phldrT="[文本]" custT="1"/>
      <dgm:spPr/>
      <dgm:t>
        <a:bodyPr/>
        <a:lstStyle/>
        <a:p>
          <a:r>
            <a:rPr lang="en-US" altLang="zh-CN" sz="1800" dirty="0"/>
            <a:t>Application Layer: Application software Name, file name, etc.</a:t>
          </a:r>
          <a:endParaRPr lang="zh-CN" altLang="en-US" sz="1800" dirty="0"/>
        </a:p>
      </dgm:t>
    </dgm:pt>
    <dgm:pt modelId="{F5D93862-4646-4A59-8A8B-DDA15B8AE14E}" type="parTrans" cxnId="{5435A88B-4863-449A-B77E-317FB95FB1C2}">
      <dgm:prSet/>
      <dgm:spPr/>
      <dgm:t>
        <a:bodyPr/>
        <a:lstStyle/>
        <a:p>
          <a:endParaRPr lang="zh-CN" altLang="en-US"/>
        </a:p>
      </dgm:t>
    </dgm:pt>
    <dgm:pt modelId="{4648268F-4E50-4EC1-88DD-C74F4D609712}" type="sibTrans" cxnId="{5435A88B-4863-449A-B77E-317FB95FB1C2}">
      <dgm:prSet/>
      <dgm:spPr/>
      <dgm:t>
        <a:bodyPr/>
        <a:lstStyle/>
        <a:p>
          <a:endParaRPr lang="zh-CN" altLang="en-US"/>
        </a:p>
      </dgm:t>
    </dgm:pt>
    <dgm:pt modelId="{2A465DFE-369F-4044-9C37-BBB16E3AE0AA}">
      <dgm:prSet phldrT="[文本]"/>
      <dgm:spPr/>
      <dgm:t>
        <a:bodyPr/>
        <a:lstStyle/>
        <a:p>
          <a:r>
            <a:rPr lang="en-US" altLang="zh-CN" dirty="0"/>
            <a:t>License Information: Expiration date, issue date, license id</a:t>
          </a:r>
          <a:endParaRPr lang="zh-CN" altLang="en-US" dirty="0"/>
        </a:p>
      </dgm:t>
    </dgm:pt>
    <dgm:pt modelId="{A0B1BCB7-E172-4DDD-991D-0863C26DE8B9}" type="parTrans" cxnId="{2CF235BC-F2CA-488D-8BD5-55F6BBB9062D}">
      <dgm:prSet/>
      <dgm:spPr/>
      <dgm:t>
        <a:bodyPr/>
        <a:lstStyle/>
        <a:p>
          <a:endParaRPr lang="zh-CN" altLang="en-US"/>
        </a:p>
      </dgm:t>
    </dgm:pt>
    <dgm:pt modelId="{26DA6269-8572-4DF5-AD0D-ADC47068E6FF}" type="sibTrans" cxnId="{2CF235BC-F2CA-488D-8BD5-55F6BBB9062D}">
      <dgm:prSet/>
      <dgm:spPr/>
      <dgm:t>
        <a:bodyPr/>
        <a:lstStyle/>
        <a:p>
          <a:endParaRPr lang="zh-CN" altLang="en-US"/>
        </a:p>
      </dgm:t>
    </dgm:pt>
    <dgm:pt modelId="{3D499F65-CEE5-4A6E-93F9-1DFA1F270B3D}">
      <dgm:prSet phldrT="[文本]" custT="1"/>
      <dgm:spPr/>
      <dgm:t>
        <a:bodyPr/>
        <a:lstStyle/>
        <a:p>
          <a:r>
            <a:rPr lang="en-US" altLang="zh-CN" sz="1800" dirty="0"/>
            <a:t>Policy Layer: Tunnel Policy Profile, </a:t>
          </a:r>
          <a:r>
            <a:rPr lang="en-US" altLang="zh-CN" sz="1800" dirty="0" err="1"/>
            <a:t>QoS</a:t>
          </a:r>
          <a:r>
            <a:rPr lang="en-US" altLang="zh-CN" sz="1800" dirty="0"/>
            <a:t> Policy Profile, Route Policy Profile etc.</a:t>
          </a:r>
          <a:endParaRPr lang="zh-CN" altLang="en-US" sz="1800" dirty="0"/>
        </a:p>
      </dgm:t>
    </dgm:pt>
    <dgm:pt modelId="{C84D0FCE-055A-4BB9-94E1-7F4CCCA7CA3A}" type="parTrans" cxnId="{EAE804AF-C7B5-4361-8B11-8BACFC3B7064}">
      <dgm:prSet/>
      <dgm:spPr/>
      <dgm:t>
        <a:bodyPr/>
        <a:lstStyle/>
        <a:p>
          <a:endParaRPr lang="zh-CN" altLang="en-US"/>
        </a:p>
      </dgm:t>
    </dgm:pt>
    <dgm:pt modelId="{537BE1E5-C654-4CD0-9020-EBEF0B9AEAA9}" type="sibTrans" cxnId="{EAE804AF-C7B5-4361-8B11-8BACFC3B7064}">
      <dgm:prSet/>
      <dgm:spPr/>
      <dgm:t>
        <a:bodyPr/>
        <a:lstStyle/>
        <a:p>
          <a:endParaRPr lang="zh-CN" altLang="en-US"/>
        </a:p>
      </dgm:t>
    </dgm:pt>
    <dgm:pt modelId="{521F857C-B861-4615-ACD4-24DE550F72E6}" type="pres">
      <dgm:prSet presAssocID="{220661F5-CFEB-4E6B-9379-695426D28D65}" presName="Name0" presStyleCnt="0">
        <dgm:presLayoutVars>
          <dgm:dir/>
          <dgm:animLvl val="lvl"/>
          <dgm:resizeHandles val="exact"/>
        </dgm:presLayoutVars>
      </dgm:prSet>
      <dgm:spPr/>
    </dgm:pt>
    <dgm:pt modelId="{76ECA20A-24F1-4A18-943A-59558C8E9330}" type="pres">
      <dgm:prSet presAssocID="{ADD1CFA7-6467-47A4-A942-2C0BDC2B8BEC}" presName="linNode" presStyleCnt="0"/>
      <dgm:spPr/>
    </dgm:pt>
    <dgm:pt modelId="{80A1E5DF-788F-41DA-845D-F64C79BB5DF8}" type="pres">
      <dgm:prSet presAssocID="{ADD1CFA7-6467-47A4-A942-2C0BDC2B8BEC}" presName="parentText" presStyleLbl="node1" presStyleIdx="0" presStyleCnt="2">
        <dgm:presLayoutVars>
          <dgm:chMax val="1"/>
          <dgm:bulletEnabled val="1"/>
        </dgm:presLayoutVars>
      </dgm:prSet>
      <dgm:spPr/>
    </dgm:pt>
    <dgm:pt modelId="{2F71AFDA-3D79-4FE7-8B1C-C8948BD244EA}" type="pres">
      <dgm:prSet presAssocID="{ADD1CFA7-6467-47A4-A942-2C0BDC2B8BEC}" presName="descendantText" presStyleLbl="alignAccFollowNode1" presStyleIdx="0" presStyleCnt="2" custScaleY="113929">
        <dgm:presLayoutVars>
          <dgm:bulletEnabled val="1"/>
        </dgm:presLayoutVars>
      </dgm:prSet>
      <dgm:spPr/>
    </dgm:pt>
    <dgm:pt modelId="{A42AC75A-68C7-49CB-BECC-401C91631C46}" type="pres">
      <dgm:prSet presAssocID="{CA18DE60-D80C-413D-A19D-CF968371FB30}" presName="sp" presStyleCnt="0"/>
      <dgm:spPr/>
    </dgm:pt>
    <dgm:pt modelId="{3E10A9DA-0E56-4A76-A871-8269994BD775}" type="pres">
      <dgm:prSet presAssocID="{BBEFAD73-7D64-4B6C-B7DA-C0BBCDB7B4F6}" presName="linNode" presStyleCnt="0"/>
      <dgm:spPr/>
    </dgm:pt>
    <dgm:pt modelId="{3199815E-C8B2-4609-AA8C-5C624B84892D}" type="pres">
      <dgm:prSet presAssocID="{BBEFAD73-7D64-4B6C-B7DA-C0BBCDB7B4F6}" presName="parentText" presStyleLbl="node1" presStyleIdx="1" presStyleCnt="2">
        <dgm:presLayoutVars>
          <dgm:chMax val="1"/>
          <dgm:bulletEnabled val="1"/>
        </dgm:presLayoutVars>
      </dgm:prSet>
      <dgm:spPr/>
    </dgm:pt>
    <dgm:pt modelId="{3A208B00-598F-47F3-B939-1A71CA65AE86}" type="pres">
      <dgm:prSet presAssocID="{BBEFAD73-7D64-4B6C-B7DA-C0BBCDB7B4F6}" presName="descendantText" presStyleLbl="alignAccFollowNode1" presStyleIdx="1" presStyleCnt="2">
        <dgm:presLayoutVars>
          <dgm:bulletEnabled val="1"/>
        </dgm:presLayoutVars>
      </dgm:prSet>
      <dgm:spPr/>
    </dgm:pt>
  </dgm:ptLst>
  <dgm:cxnLst>
    <dgm:cxn modelId="{9E99F503-F1DF-4FEB-85B9-0E5827BBBD06}" type="presOf" srcId="{ADD1CFA7-6467-47A4-A942-2C0BDC2B8BEC}" destId="{80A1E5DF-788F-41DA-845D-F64C79BB5DF8}" srcOrd="0" destOrd="0" presId="urn:microsoft.com/office/officeart/2005/8/layout/vList5"/>
    <dgm:cxn modelId="{9DB04005-0443-4447-BE27-00D1F51AF400}" type="presOf" srcId="{74E9E513-21C8-4259-B5C6-1A8C2EC1657E}" destId="{2F71AFDA-3D79-4FE7-8B1C-C8948BD244EA}" srcOrd="0" destOrd="1" presId="urn:microsoft.com/office/officeart/2005/8/layout/vList5"/>
    <dgm:cxn modelId="{DDA0E12C-6CE6-4F65-A93C-D0182C44DE3A}" type="presOf" srcId="{720895A2-87BE-4133-8B7A-F63E864ABF5F}" destId="{3A208B00-598F-47F3-B939-1A71CA65AE86}" srcOrd="0" destOrd="4" presId="urn:microsoft.com/office/officeart/2005/8/layout/vList5"/>
    <dgm:cxn modelId="{C9C5FA2E-B9D5-4B10-A9BD-1889F80BCEA9}" srcId="{BBEFAD73-7D64-4B6C-B7DA-C0BBCDB7B4F6}" destId="{9B17982B-1AE5-4D1A-9C29-EB211B068AFF}" srcOrd="0" destOrd="0" parTransId="{0693BB00-62A1-4566-9293-FA284E64552D}" sibTransId="{09370449-FF75-4DF4-918D-C48EDB161B3C}"/>
    <dgm:cxn modelId="{0F25CE30-A5DC-4AD2-9FB2-EB38E38C9288}" type="presOf" srcId="{5F2C0BA5-4FEA-41A5-9049-A3CBDCA083F2}" destId="{2F71AFDA-3D79-4FE7-8B1C-C8948BD244EA}" srcOrd="0" destOrd="2" presId="urn:microsoft.com/office/officeart/2005/8/layout/vList5"/>
    <dgm:cxn modelId="{07FB955C-F595-4B71-AC6F-D23B74E87100}" type="presOf" srcId="{2A465DFE-369F-4044-9C37-BBB16E3AE0AA}" destId="{3A208B00-598F-47F3-B939-1A71CA65AE86}" srcOrd="0" destOrd="2" presId="urn:microsoft.com/office/officeart/2005/8/layout/vList5"/>
    <dgm:cxn modelId="{94615B5F-DC0F-4706-A474-F70AF2B438A7}" type="presOf" srcId="{3D499F65-CEE5-4A6E-93F9-1DFA1F270B3D}" destId="{2F71AFDA-3D79-4FE7-8B1C-C8948BD244EA}" srcOrd="0" destOrd="0" presId="urn:microsoft.com/office/officeart/2005/8/layout/vList5"/>
    <dgm:cxn modelId="{F66BE641-E591-44DF-A15A-8CBE31389691}" type="presOf" srcId="{9B17982B-1AE5-4D1A-9C29-EB211B068AFF}" destId="{3A208B00-598F-47F3-B939-1A71CA65AE86}" srcOrd="0" destOrd="0" presId="urn:microsoft.com/office/officeart/2005/8/layout/vList5"/>
    <dgm:cxn modelId="{B4335465-DE9B-4DAD-BC69-95E598B9D843}" type="presOf" srcId="{4A61A478-1003-4461-8064-475A070E6E3D}" destId="{3A208B00-598F-47F3-B939-1A71CA65AE86}" srcOrd="0" destOrd="3" presId="urn:microsoft.com/office/officeart/2005/8/layout/vList5"/>
    <dgm:cxn modelId="{3F4F9552-4260-4396-9221-13DF275C8FCE}" srcId="{BBEFAD73-7D64-4B6C-B7DA-C0BBCDB7B4F6}" destId="{4A61A478-1003-4461-8064-475A070E6E3D}" srcOrd="3" destOrd="0" parTransId="{8CFCDAEE-4306-4E62-9A76-0879CC9F85F6}" sibTransId="{51B4A210-6F87-45AC-A3EB-19D392FB01D4}"/>
    <dgm:cxn modelId="{5435A88B-4863-449A-B77E-317FB95FB1C2}" srcId="{ADD1CFA7-6467-47A4-A942-2C0BDC2B8BEC}" destId="{74E9E513-21C8-4259-B5C6-1A8C2EC1657E}" srcOrd="1" destOrd="0" parTransId="{F5D93862-4646-4A59-8A8B-DDA15B8AE14E}" sibTransId="{4648268F-4E50-4EC1-88DD-C74F4D609712}"/>
    <dgm:cxn modelId="{D496ED97-73B3-49D9-9F81-F283A2EE5659}" type="presOf" srcId="{BCBE0A1F-C5C7-441B-9628-25AC08D4D3B8}" destId="{2F71AFDA-3D79-4FE7-8B1C-C8948BD244EA}" srcOrd="0" destOrd="4" presId="urn:microsoft.com/office/officeart/2005/8/layout/vList5"/>
    <dgm:cxn modelId="{EAE804AF-C7B5-4361-8B11-8BACFC3B7064}" srcId="{ADD1CFA7-6467-47A4-A942-2C0BDC2B8BEC}" destId="{3D499F65-CEE5-4A6E-93F9-1DFA1F270B3D}" srcOrd="0" destOrd="0" parTransId="{C84D0FCE-055A-4BB9-94E1-7F4CCCA7CA3A}" sibTransId="{537BE1E5-C654-4CD0-9020-EBEF0B9AEAA9}"/>
    <dgm:cxn modelId="{D06C76B8-4075-4146-B381-C3D2C7B125AD}" type="presOf" srcId="{220661F5-CFEB-4E6B-9379-695426D28D65}" destId="{521F857C-B861-4615-ACD4-24DE550F72E6}" srcOrd="0" destOrd="0" presId="urn:microsoft.com/office/officeart/2005/8/layout/vList5"/>
    <dgm:cxn modelId="{2CF235BC-F2CA-488D-8BD5-55F6BBB9062D}" srcId="{BBEFAD73-7D64-4B6C-B7DA-C0BBCDB7B4F6}" destId="{2A465DFE-369F-4044-9C37-BBB16E3AE0AA}" srcOrd="2" destOrd="0" parTransId="{A0B1BCB7-E172-4DDD-991D-0863C26DE8B9}" sibTransId="{26DA6269-8572-4DF5-AD0D-ADC47068E6FF}"/>
    <dgm:cxn modelId="{513566BE-1E54-4E0D-91D3-5C6FD67C7B2E}" srcId="{ADD1CFA7-6467-47A4-A942-2C0BDC2B8BEC}" destId="{5F2C0BA5-4FEA-41A5-9049-A3CBDCA083F2}" srcOrd="2" destOrd="0" parTransId="{E1F88F33-1A51-4C44-A5B3-4DDE3B4EA101}" sibTransId="{B456CE79-71B6-4624-94C1-0CF41ECCA80A}"/>
    <dgm:cxn modelId="{DEAEE6C1-E98C-4962-B213-F605C73DF626}" type="presOf" srcId="{7D4874AC-83DA-4647-BBAD-020F9D6F3709}" destId="{2F71AFDA-3D79-4FE7-8B1C-C8948BD244EA}" srcOrd="0" destOrd="3" presId="urn:microsoft.com/office/officeart/2005/8/layout/vList5"/>
    <dgm:cxn modelId="{103D9EC4-C5AE-47D1-A232-860CBE64856B}" srcId="{ADD1CFA7-6467-47A4-A942-2C0BDC2B8BEC}" destId="{BCBE0A1F-C5C7-441B-9628-25AC08D4D3B8}" srcOrd="4" destOrd="0" parTransId="{E85F3ED1-1905-4AB8-8C20-CA1CA5E113A2}" sibTransId="{3CF32A35-73A7-41E6-AC58-A4F3963F628F}"/>
    <dgm:cxn modelId="{A9BD7CCC-4717-4F1A-A43F-DD09647AD85F}" srcId="{ADD1CFA7-6467-47A4-A942-2C0BDC2B8BEC}" destId="{7D4874AC-83DA-4647-BBAD-020F9D6F3709}" srcOrd="3" destOrd="0" parTransId="{1AB73AAD-22E8-493F-A506-41280BA4CC3B}" sibTransId="{D7F337B2-8FB9-47E2-8654-1016791B67E1}"/>
    <dgm:cxn modelId="{64BD65D0-88CF-4B09-A20A-B2AC96B178B7}" srcId="{220661F5-CFEB-4E6B-9379-695426D28D65}" destId="{BBEFAD73-7D64-4B6C-B7DA-C0BBCDB7B4F6}" srcOrd="1" destOrd="0" parTransId="{7C48CF41-B51F-4CC8-A268-0EDB44821624}" sibTransId="{DAD7E1C1-43B5-407B-A7FD-49869275E1ED}"/>
    <dgm:cxn modelId="{74FA33DD-B250-4B3C-856D-8991C7A615F6}" type="presOf" srcId="{BBEFAD73-7D64-4B6C-B7DA-C0BBCDB7B4F6}" destId="{3199815E-C8B2-4609-AA8C-5C624B84892D}" srcOrd="0" destOrd="0" presId="urn:microsoft.com/office/officeart/2005/8/layout/vList5"/>
    <dgm:cxn modelId="{AD7ECAE4-D283-4864-81E3-DBE8798A5E66}" type="presOf" srcId="{280E8065-E05C-4E29-BB78-0FA32A6A64B8}" destId="{3A208B00-598F-47F3-B939-1A71CA65AE86}" srcOrd="0" destOrd="1" presId="urn:microsoft.com/office/officeart/2005/8/layout/vList5"/>
    <dgm:cxn modelId="{20821BF2-CA6D-4C86-B4E6-CCE1C59BCBD0}" srcId="{BBEFAD73-7D64-4B6C-B7DA-C0BBCDB7B4F6}" destId="{280E8065-E05C-4E29-BB78-0FA32A6A64B8}" srcOrd="1" destOrd="0" parTransId="{08A06056-EF09-43B8-82AA-A19AEE28D604}" sibTransId="{0A6B5934-C520-4761-9FC2-A7099FBFEAD1}"/>
    <dgm:cxn modelId="{E98816F3-3399-4262-A5A0-C4400012C6BB}" srcId="{220661F5-CFEB-4E6B-9379-695426D28D65}" destId="{ADD1CFA7-6467-47A4-A942-2C0BDC2B8BEC}" srcOrd="0" destOrd="0" parTransId="{00A8FC33-3A84-4A1B-9008-5096C3895164}" sibTransId="{CA18DE60-D80C-413D-A19D-CF968371FB30}"/>
    <dgm:cxn modelId="{EC41B0FC-4DEC-47BB-97A5-E99172644F66}" srcId="{BBEFAD73-7D64-4B6C-B7DA-C0BBCDB7B4F6}" destId="{720895A2-87BE-4133-8B7A-F63E864ABF5F}" srcOrd="4" destOrd="0" parTransId="{0D43FDE2-3098-4DF7-8E45-2986ACAC9C64}" sibTransId="{88158FEA-D765-44C6-995F-1C835C4778D6}"/>
    <dgm:cxn modelId="{48EED086-DA75-4177-A6AC-BD927B6610ED}" type="presParOf" srcId="{521F857C-B861-4615-ACD4-24DE550F72E6}" destId="{76ECA20A-24F1-4A18-943A-59558C8E9330}" srcOrd="0" destOrd="0" presId="urn:microsoft.com/office/officeart/2005/8/layout/vList5"/>
    <dgm:cxn modelId="{E328AC80-2486-431E-BCC0-9D6FFE17AE17}" type="presParOf" srcId="{76ECA20A-24F1-4A18-943A-59558C8E9330}" destId="{80A1E5DF-788F-41DA-845D-F64C79BB5DF8}" srcOrd="0" destOrd="0" presId="urn:microsoft.com/office/officeart/2005/8/layout/vList5"/>
    <dgm:cxn modelId="{06B74AAF-4707-4558-A9C1-4B4203144E06}" type="presParOf" srcId="{76ECA20A-24F1-4A18-943A-59558C8E9330}" destId="{2F71AFDA-3D79-4FE7-8B1C-C8948BD244EA}" srcOrd="1" destOrd="0" presId="urn:microsoft.com/office/officeart/2005/8/layout/vList5"/>
    <dgm:cxn modelId="{CD172365-440D-430D-803E-54DDE07803BC}" type="presParOf" srcId="{521F857C-B861-4615-ACD4-24DE550F72E6}" destId="{A42AC75A-68C7-49CB-BECC-401C91631C46}" srcOrd="1" destOrd="0" presId="urn:microsoft.com/office/officeart/2005/8/layout/vList5"/>
    <dgm:cxn modelId="{63430F4D-0B0E-4E62-AAD7-4230A92ACF2C}" type="presParOf" srcId="{521F857C-B861-4615-ACD4-24DE550F72E6}" destId="{3E10A9DA-0E56-4A76-A871-8269994BD775}" srcOrd="2" destOrd="0" presId="urn:microsoft.com/office/officeart/2005/8/layout/vList5"/>
    <dgm:cxn modelId="{B87EE9F2-1444-490F-9456-29C282CA1195}" type="presParOf" srcId="{3E10A9DA-0E56-4A76-A871-8269994BD775}" destId="{3199815E-C8B2-4609-AA8C-5C624B84892D}" srcOrd="0" destOrd="0" presId="urn:microsoft.com/office/officeart/2005/8/layout/vList5"/>
    <dgm:cxn modelId="{B367BBF1-B861-4A31-B8DE-4D173B09BCF9}" type="presParOf" srcId="{3E10A9DA-0E56-4A76-A871-8269994BD775}" destId="{3A208B00-598F-47F3-B939-1A71CA65AE8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1AFDA-3D79-4FE7-8B1C-C8948BD244EA}">
      <dsp:nvSpPr>
        <dsp:cNvPr id="0" name=""/>
        <dsp:cNvSpPr/>
      </dsp:nvSpPr>
      <dsp:spPr>
        <a:xfrm rot="5400000">
          <a:off x="5928891" y="-2024488"/>
          <a:ext cx="2443433" cy="6729984"/>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Policy Layer: Tunnel Policy Profile, </a:t>
          </a:r>
          <a:r>
            <a:rPr lang="en-US" altLang="zh-CN" sz="1800" kern="1200" dirty="0" err="1"/>
            <a:t>QoS</a:t>
          </a:r>
          <a:r>
            <a:rPr lang="en-US" altLang="zh-CN" sz="1800" kern="1200" dirty="0"/>
            <a:t> Policy Profile, Route Policy Profile etc.</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Application Layer: Application software Name, file name, etc.</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Service Layer: RT, RD, BGP Community, VRF, BSID, etc.</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Tunnel Layer: VXLAN Tunnel, SRv6 Tunnel, TE Tunnel, GRE Tunnel, Gene Tunnel, </a:t>
          </a:r>
          <a:r>
            <a:rPr lang="en-US" altLang="zh-CN" sz="1800" kern="1200" dirty="0" err="1"/>
            <a:t>etc</a:t>
          </a:r>
          <a:endParaRPr lang="zh-CN" altLang="en-US" sz="1800" kern="1200" dirty="0"/>
        </a:p>
        <a:p>
          <a:pPr marL="171450" lvl="1" indent="-171450" algn="l" defTabSz="800100">
            <a:lnSpc>
              <a:spcPct val="90000"/>
            </a:lnSpc>
            <a:spcBef>
              <a:spcPct val="0"/>
            </a:spcBef>
            <a:spcAft>
              <a:spcPct val="15000"/>
            </a:spcAft>
            <a:buChar char="•"/>
          </a:pPr>
          <a:r>
            <a:rPr lang="en-US" altLang="zh-CN" sz="1800" kern="1200" dirty="0"/>
            <a:t>IP Layer: IP address Pooling, loopback interface, Trunk interface, Device Role, </a:t>
          </a:r>
          <a:br>
            <a:rPr lang="en-US" altLang="zh-CN" sz="1800" kern="1200" dirty="0"/>
          </a:br>
          <a:r>
            <a:rPr lang="en-US" altLang="zh-CN" sz="1800" kern="1200" dirty="0" err="1"/>
            <a:t>src</a:t>
          </a:r>
          <a:r>
            <a:rPr lang="en-US" altLang="zh-CN" sz="1800" kern="1200" dirty="0"/>
            <a:t> address, </a:t>
          </a:r>
          <a:r>
            <a:rPr lang="en-US" altLang="zh-CN" sz="1800" kern="1200" dirty="0" err="1"/>
            <a:t>dst</a:t>
          </a:r>
          <a:r>
            <a:rPr lang="en-US" altLang="zh-CN" sz="1800" kern="1200" dirty="0"/>
            <a:t> address, DSCP, VLAN ID, Sub interface, Zone list, etc.</a:t>
          </a:r>
          <a:endParaRPr lang="zh-CN" altLang="en-US" sz="1800" kern="1200" dirty="0"/>
        </a:p>
      </dsp:txBody>
      <dsp:txXfrm rot="-5400000">
        <a:off x="3785616" y="238066"/>
        <a:ext cx="6610705" cy="2204875"/>
      </dsp:txXfrm>
    </dsp:sp>
    <dsp:sp modelId="{80A1E5DF-788F-41DA-845D-F64C79BB5DF8}">
      <dsp:nvSpPr>
        <dsp:cNvPr id="0" name=""/>
        <dsp:cNvSpPr/>
      </dsp:nvSpPr>
      <dsp:spPr>
        <a:xfrm>
          <a:off x="0" y="67"/>
          <a:ext cx="3785616" cy="268087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altLang="zh-CN" sz="4000" kern="1200" dirty="0"/>
            <a:t>Logical Network Inventory</a:t>
          </a:r>
          <a:endParaRPr lang="zh-CN" altLang="en-US" sz="4000" kern="1200" dirty="0"/>
        </a:p>
      </dsp:txBody>
      <dsp:txXfrm>
        <a:off x="130869" y="130936"/>
        <a:ext cx="3523878" cy="2419135"/>
      </dsp:txXfrm>
    </dsp:sp>
    <dsp:sp modelId="{3A208B00-598F-47F3-B939-1A71CA65AE86}">
      <dsp:nvSpPr>
        <dsp:cNvPr id="0" name=""/>
        <dsp:cNvSpPr/>
      </dsp:nvSpPr>
      <dsp:spPr>
        <a:xfrm rot="5400000">
          <a:off x="6078258" y="790429"/>
          <a:ext cx="2144698" cy="6729984"/>
        </a:xfrm>
        <a:prstGeom prst="round2Same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altLang="zh-CN" sz="1700" kern="1200" dirty="0"/>
            <a:t>Network Infrastructure: Network Element such as Router, Switch and Endpoint Device such as PoE device, Camera, etc., or Fiber Optical Cable?</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a:t>Physical Location and Position: Geo-location, Room, Shelf, Rack, etc.</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a:t>License Information: Expiration date, issue date, license id</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a:t>Software components: firmware image, OS, bootloader, etc.</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a:t>Hardware components: processors, memory, physical port, optical module</a:t>
          </a:r>
          <a:endParaRPr lang="zh-CN" altLang="en-US" sz="1700" kern="1200" dirty="0"/>
        </a:p>
      </dsp:txBody>
      <dsp:txXfrm rot="-5400000">
        <a:off x="3785615" y="3187768"/>
        <a:ext cx="6625288" cy="1935306"/>
      </dsp:txXfrm>
    </dsp:sp>
    <dsp:sp modelId="{3199815E-C8B2-4609-AA8C-5C624B84892D}">
      <dsp:nvSpPr>
        <dsp:cNvPr id="0" name=""/>
        <dsp:cNvSpPr/>
      </dsp:nvSpPr>
      <dsp:spPr>
        <a:xfrm>
          <a:off x="0" y="2814984"/>
          <a:ext cx="3785616" cy="2680873"/>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altLang="zh-CN" sz="4000" kern="1200" dirty="0"/>
            <a:t>Basic Network Inventory</a:t>
          </a:r>
          <a:endParaRPr lang="zh-CN" altLang="en-US" sz="4000" kern="1200" dirty="0"/>
        </a:p>
      </dsp:txBody>
      <dsp:txXfrm>
        <a:off x="130869" y="2945853"/>
        <a:ext cx="3523878" cy="24191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31540-A2F3-4A73-A40F-6A7F29F5C648}" type="datetimeFigureOut">
              <a:rPr lang="zh-CN" altLang="en-US" smtClean="0"/>
              <a:t>2023/7/22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A36E7-7282-4829-A8CE-D27799EF4626}" type="slidenum">
              <a:rPr lang="zh-CN" altLang="en-US" smtClean="0"/>
              <a:t>‹#›</a:t>
            </a:fld>
            <a:endParaRPr lang="zh-CN" altLang="en-US"/>
          </a:p>
        </p:txBody>
      </p:sp>
    </p:spTree>
    <p:extLst>
      <p:ext uri="{BB962C8B-B14F-4D97-AF65-F5344CB8AC3E}">
        <p14:creationId xmlns:p14="http://schemas.microsoft.com/office/powerpoint/2010/main" val="547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6A36E7-7282-4829-A8CE-D27799EF4626}" type="slidenum">
              <a:rPr lang="zh-CN" altLang="en-US" smtClean="0"/>
              <a:t>4</a:t>
            </a:fld>
            <a:endParaRPr lang="zh-CN" altLang="en-US"/>
          </a:p>
        </p:txBody>
      </p:sp>
    </p:spTree>
    <p:extLst>
      <p:ext uri="{BB962C8B-B14F-4D97-AF65-F5344CB8AC3E}">
        <p14:creationId xmlns:p14="http://schemas.microsoft.com/office/powerpoint/2010/main" val="167122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slides show the whole picture of Network Inventory. In this picture, not only we can see Network Inventory models but also we can its periphery neighboring models, These models can be break down into three level models, Service Level, Network Level and Device Level.</a:t>
            </a:r>
          </a:p>
          <a:p>
            <a:r>
              <a:rPr lang="en-US" altLang="zh-CN" dirty="0"/>
              <a:t>Network Inventory is placed in the NBI of SDN controller together with Network Level Models such as L3NM, L2NM.</a:t>
            </a:r>
          </a:p>
          <a:p>
            <a:r>
              <a:rPr lang="en-US" altLang="zh-CN" dirty="0"/>
              <a:t>In addition, we see, model relation can be established using correlation, there are two type of correlation, one is correlation based on augment,</a:t>
            </a:r>
          </a:p>
          <a:p>
            <a:r>
              <a:rPr lang="en-US" altLang="zh-CN" dirty="0"/>
              <a:t>The other is correlation based on mapping.</a:t>
            </a:r>
          </a:p>
          <a:p>
            <a:r>
              <a:rPr lang="en-US" altLang="zh-CN" dirty="0"/>
              <a:t>Typical example of correlation based on augment is network model  defined in RFC8345 has been extended for L3 topo, L2 topo and network inventory.</a:t>
            </a:r>
          </a:p>
          <a:p>
            <a:r>
              <a:rPr lang="en-US" altLang="zh-CN" dirty="0"/>
              <a:t>Typical example of correlation based on mapping is we define a separate </a:t>
            </a:r>
            <a:r>
              <a:rPr lang="en-US" altLang="zh-CN" dirty="0" err="1"/>
              <a:t>model,e.g</a:t>
            </a:r>
            <a:r>
              <a:rPr lang="en-US" altLang="zh-CN" dirty="0"/>
              <a:t>., TE service mapping to map L3SM into TE Tunnel or VN model. We also can not define explicit dependency relation between service model and device model, let vendor or operators themselves decide.</a:t>
            </a:r>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5EDAE1-3D67-4C81-B9F6-DFB4F077BF2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33486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what is inside of network device. I think we can break down network device related data into multiple layers, e.g. service layer, protocol layer, policy layer, system management layer, system inventory object layer. In these layers, the bottom two layer related to network </a:t>
            </a:r>
            <a:r>
              <a:rPr lang="en-US" altLang="zh-CN" dirty="0" err="1"/>
              <a:t>infrastrucuture</a:t>
            </a:r>
            <a:r>
              <a:rPr lang="en-US" altLang="zh-CN" dirty="0"/>
              <a:t>,</a:t>
            </a:r>
          </a:p>
          <a:p>
            <a:r>
              <a:rPr lang="en-US" altLang="zh-CN" dirty="0"/>
              <a:t>Clearly distinct with other layers in the control plane, forwarding plane and management plane.</a:t>
            </a:r>
          </a:p>
          <a:p>
            <a:endParaRPr lang="en-US" altLang="zh-CN" dirty="0"/>
          </a:p>
          <a:p>
            <a:r>
              <a:rPr lang="en-US" altLang="zh-CN" dirty="0"/>
              <a:t>Also we can refer to Network Device Model defined in RTGWG WG which never get published. But it provide encapsulation layer or envelop layer to organize configuration model at the device layer together. The encapsulation layer include logical network element which is related to </a:t>
            </a:r>
            <a:r>
              <a:rPr lang="en-US" altLang="zh-CN" dirty="0" err="1"/>
              <a:t>vRouter</a:t>
            </a:r>
            <a:r>
              <a:rPr lang="en-US" altLang="zh-CN" dirty="0"/>
              <a:t>, </a:t>
            </a:r>
            <a:r>
              <a:rPr lang="en-US" altLang="zh-CN" dirty="0" err="1"/>
              <a:t>vfW</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5EDAE1-3D67-4C81-B9F6-DFB4F077BF2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4639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Network Inventory Function view, based on Network device anatomy, we can see the network inventory MUST include</a:t>
            </a:r>
          </a:p>
          <a:p>
            <a:r>
              <a:rPr lang="en-US" altLang="zh-CN" dirty="0"/>
              <a:t>Both physical network element but also logical network element, in addition, it include physical hardware component, but also</a:t>
            </a:r>
          </a:p>
          <a:p>
            <a:r>
              <a:rPr lang="en-US" altLang="zh-CN" dirty="0"/>
              <a:t>System software component, what is not in the scope of IVY include application software, Files, IP address pool which are more related</a:t>
            </a:r>
          </a:p>
          <a:p>
            <a:r>
              <a:rPr lang="en-US" altLang="zh-CN" dirty="0"/>
              <a:t>To logical network inventory data.</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5EDAE1-3D67-4C81-B9F6-DFB4F077BF2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990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we can break down Network inventory into basic network inventory and logical network inventory. </a:t>
            </a:r>
            <a:r>
              <a:rPr lang="en-US" altLang="zh-CN" dirty="0" err="1"/>
              <a:t>Logcial</a:t>
            </a:r>
            <a:r>
              <a:rPr lang="en-US" altLang="zh-CN" dirty="0"/>
              <a:t> Network inventory </a:t>
            </a:r>
          </a:p>
          <a:p>
            <a:r>
              <a:rPr lang="en-US" altLang="zh-CN" dirty="0"/>
              <a:t>Can also break down into multiple each layer, the key element in each layer is resource Identifier such as IP address, VLAN or the number of specific resource </a:t>
            </a:r>
            <a:r>
              <a:rPr lang="en-US" altLang="zh-CN" dirty="0" err="1"/>
              <a:t>e.g</a:t>
            </a:r>
            <a:r>
              <a:rPr lang="en-US" altLang="zh-CN" dirty="0"/>
              <a:t>, the </a:t>
            </a:r>
            <a:r>
              <a:rPr lang="en-US" altLang="zh-CN" dirty="0" err="1"/>
              <a:t>numbe</a:t>
            </a:r>
            <a:r>
              <a:rPr lang="en-US" altLang="zh-CN" dirty="0"/>
              <a:t> of IP addresses in IP address Pool.</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5EDAE1-3D67-4C81-B9F6-DFB4F077BF2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73547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396000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271219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427053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ont Page">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17902"/>
          <a:stretch/>
        </p:blipFill>
        <p:spPr>
          <a:xfrm>
            <a:off x="0" y="0"/>
            <a:ext cx="12192669" cy="5668718"/>
          </a:xfrm>
          <a:prstGeom prst="rect">
            <a:avLst/>
          </a:prstGeom>
        </p:spPr>
      </p:pic>
      <p:pic>
        <p:nvPicPr>
          <p:cNvPr id="9" name="Picture 2" descr="Huawei Deutschland">
            <a:extLst>
              <a:ext uri="{FF2B5EF4-FFF2-40B4-BE49-F238E27FC236}">
                <a16:creationId xmlns:a16="http://schemas.microsoft.com/office/drawing/2014/main" id="{042B6078-6EDB-496A-A99F-342BAF7C9255}"/>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573970" y="5911185"/>
            <a:ext cx="1264025" cy="63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177704"/>
      </p:ext>
    </p:extLst>
  </p:cSld>
  <p:clrMapOvr>
    <a:masterClrMapping/>
  </p:clrMapOvr>
  <p:extLst mod="1">
    <p:ext uri="{DCECCB84-F9BA-43D5-87BE-67443E8EF086}">
      <p15:sldGuideLst xmlns:p15="http://schemas.microsoft.com/office/powerpoint/2012/main">
        <p15:guide id="1" orient="horz" pos="341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ages">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02C2D43-95E2-400D-94D4-EC6E1FEE3BE3}"/>
              </a:ext>
            </a:extLst>
          </p:cNvPr>
          <p:cNvSpPr txBox="1"/>
          <p:nvPr userDrawn="1"/>
        </p:nvSpPr>
        <p:spPr>
          <a:xfrm>
            <a:off x="5117117" y="6347648"/>
            <a:ext cx="1957767" cy="246221"/>
          </a:xfrm>
          <a:prstGeom prst="rect">
            <a:avLst/>
          </a:prstGeom>
          <a:noFill/>
        </p:spPr>
        <p:txBody>
          <a:bodyPr wrap="square" rtlCol="0" anchor="ctr">
            <a:spAutoFit/>
          </a:bodyPr>
          <a:lstStyle/>
          <a:p>
            <a:pPr algn="ctr"/>
            <a:fld id="{32A42D34-534E-4B96-AC26-D4A0783CA4CC}" type="slidenum">
              <a:rPr lang="zh-CN" altLang="en-US" sz="1000" smtClean="0">
                <a:solidFill>
                  <a:srgbClr val="FFFFFF">
                    <a:lumMod val="50000"/>
                  </a:srgbClr>
                </a:solidFill>
              </a:rPr>
              <a:pPr algn="ctr"/>
              <a:t>‹#›</a:t>
            </a:fld>
            <a:endParaRPr lang="zh-CN" altLang="en-US" sz="1000" dirty="0">
              <a:solidFill>
                <a:srgbClr val="FFFFFF">
                  <a:lumMod val="50000"/>
                </a:srgbClr>
              </a:solidFill>
            </a:endParaRPr>
          </a:p>
        </p:txBody>
      </p:sp>
      <p:pic>
        <p:nvPicPr>
          <p:cNvPr id="9" name="图片 8">
            <a:extLst>
              <a:ext uri="{FF2B5EF4-FFF2-40B4-BE49-F238E27FC236}">
                <a16:creationId xmlns:a16="http://schemas.microsoft.com/office/drawing/2014/main" id="{B8C247E5-FA6B-4BB7-B429-6BFACDDBED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07148" y="6364797"/>
            <a:ext cx="943680" cy="211923"/>
          </a:xfrm>
          <a:prstGeom prst="rect">
            <a:avLst/>
          </a:prstGeom>
        </p:spPr>
      </p:pic>
    </p:spTree>
    <p:extLst>
      <p:ext uri="{BB962C8B-B14F-4D97-AF65-F5344CB8AC3E}">
        <p14:creationId xmlns:p14="http://schemas.microsoft.com/office/powerpoint/2010/main" val="153798427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ages">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246F831-BE72-4D7F-8863-526175179C71}"/>
              </a:ext>
            </a:extLst>
          </p:cNvPr>
          <p:cNvSpPr>
            <a:spLocks noGrp="1"/>
          </p:cNvSpPr>
          <p:nvPr>
            <p:ph type="title" hasCustomPrompt="1"/>
          </p:nvPr>
        </p:nvSpPr>
        <p:spPr>
          <a:xfrm>
            <a:off x="516000" y="365013"/>
            <a:ext cx="11160000" cy="663687"/>
          </a:xfrm>
          <a:prstGeom prst="rect">
            <a:avLst/>
          </a:prstGeom>
        </p:spPr>
        <p:txBody>
          <a:bodyPr vert="horz" lIns="91440" tIns="45720" rIns="91440" bIns="45720" rtlCol="0" anchor="b">
            <a:normAutofit/>
          </a:bodyPr>
          <a:lstStyle>
            <a:lvl1pPr>
              <a:lnSpc>
                <a:spcPct val="100000"/>
              </a:lnSpc>
              <a:defRPr sz="2400"/>
            </a:lvl1pPr>
          </a:lstStyle>
          <a:p>
            <a:r>
              <a:rPr lang="en-US" altLang="zh-CN" dirty="0"/>
              <a:t>Click to edit master title style</a:t>
            </a:r>
            <a:endParaRPr lang="zh-CN" altLang="en-US" dirty="0"/>
          </a:p>
        </p:txBody>
      </p:sp>
      <p:sp>
        <p:nvSpPr>
          <p:cNvPr id="6" name="文本框 5">
            <a:extLst>
              <a:ext uri="{FF2B5EF4-FFF2-40B4-BE49-F238E27FC236}">
                <a16:creationId xmlns:a16="http://schemas.microsoft.com/office/drawing/2014/main" id="{EB28035D-E780-4079-9E00-2412F26E0AA7}"/>
              </a:ext>
            </a:extLst>
          </p:cNvPr>
          <p:cNvSpPr txBox="1"/>
          <p:nvPr userDrawn="1"/>
        </p:nvSpPr>
        <p:spPr>
          <a:xfrm>
            <a:off x="5117117" y="6347648"/>
            <a:ext cx="1957767" cy="246221"/>
          </a:xfrm>
          <a:prstGeom prst="rect">
            <a:avLst/>
          </a:prstGeom>
          <a:noFill/>
        </p:spPr>
        <p:txBody>
          <a:bodyPr wrap="square" rtlCol="0" anchor="ctr">
            <a:spAutoFit/>
          </a:bodyPr>
          <a:lstStyle/>
          <a:p>
            <a:pPr algn="ctr"/>
            <a:fld id="{32A42D34-534E-4B96-AC26-D4A0783CA4CC}" type="slidenum">
              <a:rPr lang="zh-CN" altLang="en-US" sz="1000" smtClean="0">
                <a:solidFill>
                  <a:srgbClr val="FFFFFF">
                    <a:lumMod val="50000"/>
                  </a:srgbClr>
                </a:solidFill>
              </a:rPr>
              <a:pPr algn="ctr"/>
              <a:t>‹#›</a:t>
            </a:fld>
            <a:endParaRPr lang="zh-CN" altLang="en-US" sz="1000" dirty="0">
              <a:solidFill>
                <a:srgbClr val="FFFFFF">
                  <a:lumMod val="50000"/>
                </a:srgbClr>
              </a:solidFill>
            </a:endParaRPr>
          </a:p>
        </p:txBody>
      </p:sp>
      <p:pic>
        <p:nvPicPr>
          <p:cNvPr id="8" name="图片 7">
            <a:extLst>
              <a:ext uri="{FF2B5EF4-FFF2-40B4-BE49-F238E27FC236}">
                <a16:creationId xmlns:a16="http://schemas.microsoft.com/office/drawing/2014/main" id="{E0419DCB-1004-4641-AE64-C1F0FAE9236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07148" y="6364797"/>
            <a:ext cx="943680" cy="211923"/>
          </a:xfrm>
          <a:prstGeom prst="rect">
            <a:avLst/>
          </a:prstGeom>
        </p:spPr>
      </p:pic>
    </p:spTree>
    <p:extLst>
      <p:ext uri="{BB962C8B-B14F-4D97-AF65-F5344CB8AC3E}">
        <p14:creationId xmlns:p14="http://schemas.microsoft.com/office/powerpoint/2010/main" val="406900869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ast Page">
    <p:spTree>
      <p:nvGrpSpPr>
        <p:cNvPr id="1" name=""/>
        <p:cNvGrpSpPr/>
        <p:nvPr/>
      </p:nvGrpSpPr>
      <p:grpSpPr>
        <a:xfrm>
          <a:off x="0" y="0"/>
          <a:ext cx="0" cy="0"/>
          <a:chOff x="0" y="0"/>
          <a:chExt cx="0" cy="0"/>
        </a:xfrm>
      </p:grpSpPr>
      <p:sp>
        <p:nvSpPr>
          <p:cNvPr id="15" name="Text Placeholder 14"/>
          <p:cNvSpPr>
            <a:spLocks noGrp="1"/>
          </p:cNvSpPr>
          <p:nvPr userDrawn="1">
            <p:ph type="body" sz="quarter" idx="18" hasCustomPrompt="1"/>
          </p:nvPr>
        </p:nvSpPr>
        <p:spPr>
          <a:xfrm>
            <a:off x="673100" y="5826404"/>
            <a:ext cx="10845798" cy="310871"/>
          </a:xfrm>
          <a:prstGeom prst="rect">
            <a:avLst/>
          </a:prstGeom>
        </p:spPr>
        <p:txBody>
          <a:bodyPr vert="horz" lIns="91440" tIns="45720" rIns="91440" bIns="45720" rtlCol="0" anchor="ctr">
            <a:normAutofit/>
          </a:bodyPr>
          <a:lstStyle>
            <a:lvl1pPr marL="0" indent="0" algn="ctr">
              <a:buNone/>
              <a:defRPr lang="zh-CN" altLang="en-US" sz="11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E8A16825-477D-48F2-A244-2431CC7EFDA5}" type="datetime4">
              <a:rPr lang="en-US" altLang="zh-CN" smtClean="0"/>
              <a:t>March 22, 2023</a:t>
            </a:fld>
            <a:endParaRPr lang="en-US" altLang="zh-CN" dirty="0"/>
          </a:p>
        </p:txBody>
      </p:sp>
      <p:grpSp>
        <p:nvGrpSpPr>
          <p:cNvPr id="16" name="Group 15">
            <a:extLst>
              <a:ext uri="{FF2B5EF4-FFF2-40B4-BE49-F238E27FC236}">
                <a16:creationId xmlns:a16="http://schemas.microsoft.com/office/drawing/2014/main" id="{244DE91C-3769-4B11-BAF3-A8DD0DD887E9}"/>
              </a:ext>
            </a:extLst>
          </p:cNvPr>
          <p:cNvGrpSpPr/>
          <p:nvPr userDrawn="1"/>
        </p:nvGrpSpPr>
        <p:grpSpPr>
          <a:xfrm>
            <a:off x="4965324" y="2794544"/>
            <a:ext cx="2540752" cy="582441"/>
            <a:chOff x="152400" y="276257"/>
            <a:chExt cx="2023075" cy="463769"/>
          </a:xfrm>
        </p:grpSpPr>
        <p:pic>
          <p:nvPicPr>
            <p:cNvPr id="17" name="Picture 2" descr="Huawei Deutschland">
              <a:extLst>
                <a:ext uri="{FF2B5EF4-FFF2-40B4-BE49-F238E27FC236}">
                  <a16:creationId xmlns:a16="http://schemas.microsoft.com/office/drawing/2014/main" id="{C4570509-56ED-4F96-AE75-00337E3F45E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65985" y="280769"/>
              <a:ext cx="909490" cy="45474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Datei:Logo Swisscom.svg – Wikipedia">
              <a:extLst>
                <a:ext uri="{FF2B5EF4-FFF2-40B4-BE49-F238E27FC236}">
                  <a16:creationId xmlns:a16="http://schemas.microsoft.com/office/drawing/2014/main" id="{34434D0D-D2DC-45A6-BC91-86CD1C7B6C4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2400" y="276257"/>
              <a:ext cx="1189151" cy="46376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 Placeholder 1">
            <a:extLst>
              <a:ext uri="{FF2B5EF4-FFF2-40B4-BE49-F238E27FC236}">
                <a16:creationId xmlns:a16="http://schemas.microsoft.com/office/drawing/2014/main" id="{247EBF95-4F46-478B-BAA4-DCE86AD8A330}"/>
              </a:ext>
            </a:extLst>
          </p:cNvPr>
          <p:cNvSpPr txBox="1">
            <a:spLocks/>
          </p:cNvSpPr>
          <p:nvPr userDrawn="1"/>
        </p:nvSpPr>
        <p:spPr>
          <a:xfrm>
            <a:off x="4606130" y="3727223"/>
            <a:ext cx="3424238" cy="1737749"/>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kumimoji="1" lang="en-US" altLang="zh-CN" sz="900" b="1" dirty="0">
                <a:solidFill>
                  <a:srgbClr val="1D1D1B"/>
                </a:solidFill>
                <a:latin typeface="Arial" panose="020B0604020202020204" pitchFamily="34" charset="0"/>
              </a:rPr>
              <a:t>Copyright©2023 Huawei Technologies Co., Ltd.</a:t>
            </a:r>
            <a:br>
              <a:rPr kumimoji="1" lang="en-US" altLang="zh-CN" sz="900" b="1" dirty="0">
                <a:solidFill>
                  <a:srgbClr val="1D1D1B"/>
                </a:solidFill>
                <a:latin typeface="Arial" panose="020B0604020202020204" pitchFamily="34" charset="0"/>
              </a:rPr>
            </a:br>
            <a:r>
              <a:rPr kumimoji="1" lang="en-US" altLang="zh-CN" sz="900" b="1" dirty="0">
                <a:solidFill>
                  <a:srgbClr val="1D1D1B"/>
                </a:solidFill>
                <a:latin typeface="Arial" panose="020B0604020202020204" pitchFamily="34" charset="0"/>
              </a:rPr>
              <a:t>All Rights Reserved.</a:t>
            </a:r>
            <a:br>
              <a:rPr kumimoji="1" lang="en-US" altLang="zh-CN" sz="800" dirty="0">
                <a:solidFill>
                  <a:srgbClr val="1D1D1B"/>
                </a:solidFill>
                <a:latin typeface="Arial" panose="020B0604020202020204" pitchFamily="34" charset="0"/>
              </a:rPr>
            </a:br>
            <a:br>
              <a:rPr kumimoji="1" lang="en-US" altLang="zh-CN" sz="800" dirty="0">
                <a:solidFill>
                  <a:srgbClr val="1D1D1B"/>
                </a:solidFill>
                <a:latin typeface="Arial" panose="020B0604020202020204" pitchFamily="34" charset="0"/>
              </a:rPr>
            </a:br>
            <a:r>
              <a:rPr kumimoji="1" lang="en-US" altLang="zh-CN" sz="900" dirty="0">
                <a:solidFill>
                  <a:srgbClr val="1D1D1B"/>
                </a:solidFill>
                <a:latin typeface="Arial" panose="020B0604020202020204" pitchFamily="34" charset="0"/>
                <a:cs typeface="Arial" panose="020B060402020202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a:t>
            </a:r>
          </a:p>
          <a:p>
            <a:pPr>
              <a:lnSpc>
                <a:spcPct val="100000"/>
              </a:lnSpc>
              <a:spcBef>
                <a:spcPts val="600"/>
              </a:spcBef>
            </a:pPr>
            <a:r>
              <a:rPr kumimoji="1" lang="en-US" altLang="zh-CN" sz="900" dirty="0">
                <a:solidFill>
                  <a:srgbClr val="1D1D1B"/>
                </a:solidFill>
                <a:latin typeface="Arial" panose="020B0604020202020204" pitchFamily="34" charset="0"/>
                <a:cs typeface="Arial" panose="020B0604020202020204" pitchFamily="34" charset="0"/>
              </a:rPr>
              <a:t>Therefore, such information is provided for reference purpose only and constitutes neither an offer nor an acceptance. Huawei may change the information at any time without notice. </a:t>
            </a:r>
          </a:p>
          <a:p>
            <a:pPr>
              <a:lnSpc>
                <a:spcPct val="100000"/>
              </a:lnSpc>
              <a:spcBef>
                <a:spcPts val="1200"/>
              </a:spcBef>
            </a:pPr>
            <a:endParaRPr kumimoji="1" lang="zh-CN" altLang="en-US" sz="800" dirty="0">
              <a:solidFill>
                <a:srgbClr val="1D1D1B"/>
              </a:solidFill>
              <a:latin typeface="Arial" panose="020B0604020202020204" pitchFamily="34" charset="0"/>
            </a:endParaRPr>
          </a:p>
        </p:txBody>
      </p:sp>
      <p:sp>
        <p:nvSpPr>
          <p:cNvPr id="3" name="矩形 2">
            <a:extLst>
              <a:ext uri="{FF2B5EF4-FFF2-40B4-BE49-F238E27FC236}">
                <a16:creationId xmlns:a16="http://schemas.microsoft.com/office/drawing/2014/main" id="{B06EDB88-903B-486D-8B10-D61D7F5C65DF}"/>
              </a:ext>
            </a:extLst>
          </p:cNvPr>
          <p:cNvSpPr/>
          <p:nvPr userDrawn="1"/>
        </p:nvSpPr>
        <p:spPr>
          <a:xfrm>
            <a:off x="4176242" y="1295569"/>
            <a:ext cx="3839513" cy="923330"/>
          </a:xfrm>
          <a:prstGeom prst="rect">
            <a:avLst/>
          </a:prstGeom>
        </p:spPr>
        <p:txBody>
          <a:bodyPr wrap="none">
            <a:spAutoFit/>
          </a:bodyPr>
          <a:lstStyle/>
          <a:p>
            <a:r>
              <a:rPr lang="en-US" altLang="zh-CN" sz="5400" b="1" dirty="0">
                <a:solidFill>
                  <a:srgbClr val="0070C0"/>
                </a:solidFill>
              </a:rPr>
              <a:t>Thank you.</a:t>
            </a:r>
            <a:endParaRPr lang="zh-CN" altLang="en-US" sz="4000" dirty="0">
              <a:solidFill>
                <a:srgbClr val="0070C0"/>
              </a:solidFill>
            </a:endParaRPr>
          </a:p>
        </p:txBody>
      </p:sp>
    </p:spTree>
    <p:extLst>
      <p:ext uri="{BB962C8B-B14F-4D97-AF65-F5344CB8AC3E}">
        <p14:creationId xmlns:p14="http://schemas.microsoft.com/office/powerpoint/2010/main" val="2605538926"/>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566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6" descr="C:\Users\z00205060\Desktop\CP项目\规范类文件\新建文件夹\巴展视觉物料规范-18.jpg"/>
          <p:cNvPicPr>
            <a:picLocks noChangeAspect="1" noChangeArrowheads="1"/>
          </p:cNvPicPr>
          <p:nvPr userDrawn="1"/>
        </p:nvPicPr>
        <p:blipFill>
          <a:blip r:embed="rId2" cstate="print"/>
          <a:srcRect/>
          <a:stretch>
            <a:fillRect/>
          </a:stretch>
        </p:blipFill>
        <p:spPr bwMode="auto">
          <a:xfrm>
            <a:off x="1" y="0"/>
            <a:ext cx="12192000" cy="6858000"/>
          </a:xfrm>
          <a:prstGeom prst="rect">
            <a:avLst/>
          </a:prstGeom>
          <a:noFill/>
          <a:ln w="9525">
            <a:noFill/>
            <a:miter lim="800000"/>
            <a:headEnd/>
            <a:tailEnd/>
          </a:ln>
        </p:spPr>
      </p:pic>
      <p:pic>
        <p:nvPicPr>
          <p:cNvPr id="5" name="Picture 77" descr="Logo"/>
          <p:cNvPicPr>
            <a:picLocks noChangeAspect="1" noChangeArrowheads="1"/>
          </p:cNvPicPr>
          <p:nvPr userDrawn="1"/>
        </p:nvPicPr>
        <p:blipFill>
          <a:blip r:embed="rId3" cstate="print"/>
          <a:srcRect/>
          <a:stretch>
            <a:fillRect/>
          </a:stretch>
        </p:blipFill>
        <p:spPr bwMode="auto">
          <a:xfrm>
            <a:off x="642945" y="5788027"/>
            <a:ext cx="706437" cy="704851"/>
          </a:xfrm>
          <a:prstGeom prst="rect">
            <a:avLst/>
          </a:prstGeom>
          <a:noFill/>
          <a:ln w="9525">
            <a:noFill/>
            <a:miter lim="800000"/>
            <a:headEnd/>
            <a:tailEnd/>
          </a:ln>
        </p:spPr>
      </p:pic>
      <p:sp>
        <p:nvSpPr>
          <p:cNvPr id="6" name="Text Box 7"/>
          <p:cNvSpPr txBox="1">
            <a:spLocks noChangeArrowheads="1"/>
          </p:cNvSpPr>
          <p:nvPr userDrawn="1"/>
        </p:nvSpPr>
        <p:spPr bwMode="auto">
          <a:xfrm>
            <a:off x="9440236" y="6286502"/>
            <a:ext cx="1464931" cy="297517"/>
          </a:xfrm>
          <a:prstGeom prst="rect">
            <a:avLst/>
          </a:prstGeom>
          <a:noFill/>
          <a:ln>
            <a:noFill/>
          </a:ln>
          <a:extLst/>
        </p:spPr>
        <p:txBody>
          <a:bodyPr wrap="none" lIns="91414" tIns="45707" rIns="91414" bIns="45707">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914103" fontAlgn="base">
              <a:spcBef>
                <a:spcPct val="0"/>
              </a:spcBef>
              <a:spcAft>
                <a:spcPct val="0"/>
              </a:spcAft>
              <a:defRPr/>
            </a:pPr>
            <a:r>
              <a:rPr lang="en-US" altLang="zh-CN" sz="1300" dirty="0">
                <a:solidFill>
                  <a:srgbClr val="000000">
                    <a:lumMod val="65000"/>
                    <a:lumOff val="35000"/>
                  </a:srgbClr>
                </a:solidFill>
                <a:latin typeface="FrutigerNext LT Light" pitchFamily="34" charset="0"/>
                <a:ea typeface="MS PGothic" pitchFamily="34" charset="-128"/>
              </a:rPr>
              <a:t>www.huawei.com</a:t>
            </a:r>
          </a:p>
        </p:txBody>
      </p:sp>
      <p:sp>
        <p:nvSpPr>
          <p:cNvPr id="7" name="Text Box 5"/>
          <p:cNvSpPr txBox="1">
            <a:spLocks noChangeArrowheads="1"/>
          </p:cNvSpPr>
          <p:nvPr userDrawn="1"/>
        </p:nvSpPr>
        <p:spPr bwMode="auto">
          <a:xfrm>
            <a:off x="5080487" y="6324601"/>
            <a:ext cx="3334372" cy="230832"/>
          </a:xfrm>
          <a:prstGeom prst="rect">
            <a:avLst/>
          </a:prstGeom>
          <a:noFill/>
          <a:ln>
            <a:noFill/>
          </a:ln>
          <a:extLst/>
        </p:spPr>
        <p:txBody>
          <a:bodyPr wrap="none" lIns="0" tIns="0" rIns="91414"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914103" fontAlgn="base">
              <a:spcBef>
                <a:spcPct val="0"/>
              </a:spcBef>
              <a:spcAft>
                <a:spcPct val="0"/>
              </a:spcAft>
              <a:defRPr/>
            </a:pPr>
            <a:r>
              <a:rPr lang="en-US" altLang="zh-CN" sz="1500" dirty="0">
                <a:solidFill>
                  <a:srgbClr val="000000">
                    <a:lumMod val="65000"/>
                    <a:lumOff val="35000"/>
                  </a:srgbClr>
                </a:solidFill>
                <a:latin typeface="FrutigerNext LT Light" pitchFamily="34" charset="0"/>
                <a:ea typeface="MS PGothic" pitchFamily="34" charset="-128"/>
              </a:rPr>
              <a:t>HUAWEI TECHNOLOGIES CO., LTD.</a:t>
            </a:r>
          </a:p>
        </p:txBody>
      </p:sp>
      <p:sp>
        <p:nvSpPr>
          <p:cNvPr id="8" name="Text Box 22"/>
          <p:cNvSpPr txBox="1">
            <a:spLocks noChangeArrowheads="1"/>
          </p:cNvSpPr>
          <p:nvPr/>
        </p:nvSpPr>
        <p:spPr bwMode="auto">
          <a:xfrm>
            <a:off x="9639302" y="3830640"/>
            <a:ext cx="1320219" cy="237077"/>
          </a:xfrm>
          <a:prstGeom prst="rect">
            <a:avLst/>
          </a:prstGeom>
          <a:noFill/>
          <a:ln>
            <a:noFill/>
          </a:ln>
          <a:extLst/>
        </p:spPr>
        <p:txBody>
          <a:bodyPr wrap="none" lIns="67127" tIns="33563" rIns="67127" bIns="33563">
            <a:spAutoFit/>
          </a:bodyPr>
          <a:lstStyle>
            <a:lvl1pPr algn="ctr" defTabSz="671513">
              <a:defRPr b="1">
                <a:solidFill>
                  <a:schemeClr val="tx1"/>
                </a:solidFill>
                <a:latin typeface="Trebuchet MS" panose="020B0603020202020204" pitchFamily="34" charset="0"/>
                <a:ea typeface="华文细黑" panose="02010600040101010101" pitchFamily="2" charset="-122"/>
              </a:defRPr>
            </a:lvl1pPr>
            <a:lvl2pPr marL="742950" indent="-285750" algn="ctr" defTabSz="671513">
              <a:defRPr b="1">
                <a:solidFill>
                  <a:schemeClr val="tx1"/>
                </a:solidFill>
                <a:latin typeface="Trebuchet MS" panose="020B0603020202020204" pitchFamily="34" charset="0"/>
                <a:ea typeface="华文细黑" panose="02010600040101010101" pitchFamily="2" charset="-122"/>
              </a:defRPr>
            </a:lvl2pPr>
            <a:lvl3pPr marL="1143000" indent="-228600" algn="ctr" defTabSz="671513">
              <a:defRPr b="1">
                <a:solidFill>
                  <a:schemeClr val="tx1"/>
                </a:solidFill>
                <a:latin typeface="Trebuchet MS" panose="020B0603020202020204" pitchFamily="34" charset="0"/>
                <a:ea typeface="华文细黑" panose="02010600040101010101" pitchFamily="2" charset="-122"/>
              </a:defRPr>
            </a:lvl3pPr>
            <a:lvl4pPr marL="1600200" indent="-228600" algn="ctr" defTabSz="671513">
              <a:defRPr b="1">
                <a:solidFill>
                  <a:schemeClr val="tx1"/>
                </a:solidFill>
                <a:latin typeface="Trebuchet MS" panose="020B0603020202020204" pitchFamily="34" charset="0"/>
                <a:ea typeface="华文细黑" panose="02010600040101010101" pitchFamily="2" charset="-122"/>
              </a:defRPr>
            </a:lvl4pPr>
            <a:lvl5pPr marL="2057400" indent="-228600" algn="ctr" defTabSz="671513">
              <a:defRPr b="1">
                <a:solidFill>
                  <a:schemeClr val="tx1"/>
                </a:solidFill>
                <a:latin typeface="Trebuchet MS" panose="020B0603020202020204" pitchFamily="34" charset="0"/>
                <a:ea typeface="华文细黑" panose="02010600040101010101" pitchFamily="2" charset="-122"/>
              </a:defRPr>
            </a:lvl5pPr>
            <a:lvl6pPr marL="2514600" indent="-228600" algn="ctr" defTabSz="671513" eaLnBrk="0" fontAlgn="base" hangingPunct="0">
              <a:spcBef>
                <a:spcPct val="0"/>
              </a:spcBef>
              <a:spcAft>
                <a:spcPct val="0"/>
              </a:spcAft>
              <a:defRPr b="1">
                <a:solidFill>
                  <a:schemeClr val="tx1"/>
                </a:solidFill>
                <a:latin typeface="Trebuchet MS" panose="020B0603020202020204" pitchFamily="34" charset="0"/>
                <a:ea typeface="华文细黑" panose="02010600040101010101" pitchFamily="2" charset="-122"/>
              </a:defRPr>
            </a:lvl6pPr>
            <a:lvl7pPr marL="2971800" indent="-228600" algn="ctr" defTabSz="671513" eaLnBrk="0" fontAlgn="base" hangingPunct="0">
              <a:spcBef>
                <a:spcPct val="0"/>
              </a:spcBef>
              <a:spcAft>
                <a:spcPct val="0"/>
              </a:spcAft>
              <a:defRPr b="1">
                <a:solidFill>
                  <a:schemeClr val="tx1"/>
                </a:solidFill>
                <a:latin typeface="Trebuchet MS" panose="020B0603020202020204" pitchFamily="34" charset="0"/>
                <a:ea typeface="华文细黑" panose="02010600040101010101" pitchFamily="2" charset="-122"/>
              </a:defRPr>
            </a:lvl7pPr>
            <a:lvl8pPr marL="3429000" indent="-228600" algn="ctr" defTabSz="671513" eaLnBrk="0" fontAlgn="base" hangingPunct="0">
              <a:spcBef>
                <a:spcPct val="0"/>
              </a:spcBef>
              <a:spcAft>
                <a:spcPct val="0"/>
              </a:spcAft>
              <a:defRPr b="1">
                <a:solidFill>
                  <a:schemeClr val="tx1"/>
                </a:solidFill>
                <a:latin typeface="Trebuchet MS" panose="020B0603020202020204" pitchFamily="34" charset="0"/>
                <a:ea typeface="华文细黑" panose="02010600040101010101" pitchFamily="2" charset="-122"/>
              </a:defRPr>
            </a:lvl8pPr>
            <a:lvl9pPr marL="3886200" indent="-228600" algn="ctr" defTabSz="671513" eaLnBrk="0" fontAlgn="base" hangingPunct="0">
              <a:spcBef>
                <a:spcPct val="0"/>
              </a:spcBef>
              <a:spcAft>
                <a:spcPct val="0"/>
              </a:spcAft>
              <a:defRPr b="1">
                <a:solidFill>
                  <a:schemeClr val="tx1"/>
                </a:solidFill>
                <a:latin typeface="Trebuchet MS" panose="020B0603020202020204" pitchFamily="34" charset="0"/>
                <a:ea typeface="华文细黑" panose="02010600040101010101" pitchFamily="2" charset="-122"/>
              </a:defRPr>
            </a:lvl9pPr>
          </a:lstStyle>
          <a:p>
            <a:pPr algn="l" eaLnBrk="0" fontAlgn="base" hangingPunct="0">
              <a:spcBef>
                <a:spcPct val="0"/>
              </a:spcBef>
              <a:spcAft>
                <a:spcPct val="0"/>
              </a:spcAft>
              <a:defRPr/>
            </a:pPr>
            <a:r>
              <a:rPr lang="en-US" altLang="zh-CN" sz="1100" dirty="0">
                <a:solidFill>
                  <a:srgbClr val="FFFFFF"/>
                </a:solidFill>
                <a:ea typeface="MS PGothic" panose="020B0600070205080204" pitchFamily="34" charset="-128"/>
              </a:rPr>
              <a:t>www.huawei.com</a:t>
            </a:r>
          </a:p>
        </p:txBody>
      </p:sp>
      <p:sp>
        <p:nvSpPr>
          <p:cNvPr id="44047" name="Rectangle 15"/>
          <p:cNvSpPr>
            <a:spLocks noGrp="1" noChangeArrowheads="1"/>
          </p:cNvSpPr>
          <p:nvPr>
            <p:ph type="ctrTitle" sz="quarter"/>
          </p:nvPr>
        </p:nvSpPr>
        <p:spPr>
          <a:xfrm>
            <a:off x="696735" y="2061174"/>
            <a:ext cx="4967332" cy="1944957"/>
          </a:xfrm>
        </p:spPr>
        <p:txBody>
          <a:bodyPr anchor="t"/>
          <a:lstStyle>
            <a:lvl1pPr>
              <a:lnSpc>
                <a:spcPct val="140000"/>
              </a:lnSpc>
              <a:spcAft>
                <a:spcPts val="0"/>
              </a:spcAft>
              <a:defRPr sz="3299">
                <a:solidFill>
                  <a:schemeClr val="tx2"/>
                </a:solidFill>
              </a:defRPr>
            </a:lvl1pPr>
          </a:lstStyle>
          <a:p>
            <a:r>
              <a:rPr lang="zh-CN" altLang="en-US" dirty="0"/>
              <a:t>单击此处编辑母版标题样式</a:t>
            </a:r>
          </a:p>
        </p:txBody>
      </p:sp>
      <p:sp>
        <p:nvSpPr>
          <p:cNvPr id="44048" name="Rectangle 16"/>
          <p:cNvSpPr>
            <a:spLocks noGrp="1" noChangeArrowheads="1"/>
          </p:cNvSpPr>
          <p:nvPr>
            <p:ph type="subTitle" sz="quarter" idx="1"/>
          </p:nvPr>
        </p:nvSpPr>
        <p:spPr>
          <a:xfrm>
            <a:off x="695750" y="4651369"/>
            <a:ext cx="4968315" cy="577851"/>
          </a:xfrm>
        </p:spPr>
        <p:txBody>
          <a:bodyPr/>
          <a:lstStyle>
            <a:lvl1pPr marL="0" indent="0">
              <a:spcAft>
                <a:spcPts val="0"/>
              </a:spcAft>
              <a:buFont typeface="Wingdings" pitchFamily="2" charset="2"/>
              <a:buNone/>
              <a:defRPr sz="1999" b="0">
                <a:ea typeface="黑体" pitchFamily="2" charset="-122"/>
              </a:defRPr>
            </a:lvl1pPr>
          </a:lstStyle>
          <a:p>
            <a:r>
              <a:rPr lang="zh-CN" altLang="en-US" dirty="0"/>
              <a:t>单击此处编辑母版副标题样式</a:t>
            </a:r>
          </a:p>
        </p:txBody>
      </p:sp>
    </p:spTree>
    <p:extLst>
      <p:ext uri="{BB962C8B-B14F-4D97-AF65-F5344CB8AC3E}">
        <p14:creationId xmlns:p14="http://schemas.microsoft.com/office/powerpoint/2010/main" val="1702379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Picture 3" descr="C:\Users\z00205060\Desktop\CP项目\规范类文件\新建文件夹\巴展视觉物料规范-14.jpg"/>
          <p:cNvPicPr>
            <a:picLocks noChangeAspect="1" noChangeArrowheads="1"/>
          </p:cNvPicPr>
          <p:nvPr userDrawn="1"/>
        </p:nvPicPr>
        <p:blipFill>
          <a:blip r:embed="rId2" cstate="print"/>
          <a:srcRect/>
          <a:stretch>
            <a:fillRect/>
          </a:stretch>
        </p:blipFill>
        <p:spPr bwMode="auto">
          <a:xfrm>
            <a:off x="1" y="0"/>
            <a:ext cx="12192000" cy="6858000"/>
          </a:xfrm>
          <a:prstGeom prst="rect">
            <a:avLst/>
          </a:prstGeom>
          <a:noFill/>
          <a:ln w="9525">
            <a:noFill/>
            <a:miter lim="800000"/>
            <a:headEnd/>
            <a:tailEnd/>
          </a:ln>
        </p:spPr>
      </p:pic>
      <p:sp>
        <p:nvSpPr>
          <p:cNvPr id="3" name="日期占位符 2"/>
          <p:cNvSpPr>
            <a:spLocks noGrp="1"/>
          </p:cNvSpPr>
          <p:nvPr>
            <p:ph type="dt" sz="half" idx="10"/>
          </p:nvPr>
        </p:nvSpPr>
        <p:spPr/>
        <p:txBody>
          <a:bodyPr/>
          <a:lstStyle>
            <a:lvl1pPr>
              <a:defRPr/>
            </a:lvl1pPr>
          </a:lstStyle>
          <a:p>
            <a:pPr>
              <a:defRPr/>
            </a:pPr>
            <a:fld id="{FE37C5AB-A562-4543-8B48-931533DA05B4}"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3140283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35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2068080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34433" y="1104421"/>
            <a:ext cx="11398221" cy="52101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34433" y="350044"/>
            <a:ext cx="10564283" cy="465138"/>
          </a:xfrm>
        </p:spPr>
        <p:txBody>
          <a:bodyPr/>
          <a:lstStyle/>
          <a:p>
            <a:r>
              <a:rPr lang="zh-CN" altLang="en-US" dirty="0"/>
              <a:t>单击此处编辑母版标题样式</a:t>
            </a:r>
          </a:p>
        </p:txBody>
      </p:sp>
      <p:sp>
        <p:nvSpPr>
          <p:cNvPr id="5" name="Line 146"/>
          <p:cNvSpPr>
            <a:spLocks noChangeShapeType="1"/>
          </p:cNvSpPr>
          <p:nvPr userDrawn="1"/>
        </p:nvSpPr>
        <p:spPr bwMode="auto">
          <a:xfrm flipV="1">
            <a:off x="334433" y="908050"/>
            <a:ext cx="11618384" cy="0"/>
          </a:xfrm>
          <a:prstGeom prst="line">
            <a:avLst/>
          </a:prstGeom>
          <a:noFill/>
          <a:ln w="38100">
            <a:solidFill>
              <a:srgbClr val="990000"/>
            </a:solidFill>
            <a:round/>
          </a:ln>
          <a:effectLst/>
        </p:spPr>
        <p:txBody>
          <a:bodyPr/>
          <a:lstStyle/>
          <a:p>
            <a:pPr fontAlgn="base">
              <a:spcBef>
                <a:spcPct val="0"/>
              </a:spcBef>
              <a:spcAft>
                <a:spcPct val="0"/>
              </a:spcAft>
              <a:defRPr/>
            </a:pPr>
            <a:endParaRPr lang="zh-CN" altLang="en-US" b="1">
              <a:solidFill>
                <a:srgbClr val="000066"/>
              </a:solidFill>
              <a:ea typeface="MS PGothic" pitchFamily="34" charset="-128"/>
            </a:endParaRPr>
          </a:p>
        </p:txBody>
      </p:sp>
    </p:spTree>
    <p:extLst>
      <p:ext uri="{BB962C8B-B14F-4D97-AF65-F5344CB8AC3E}">
        <p14:creationId xmlns:p14="http://schemas.microsoft.com/office/powerpoint/2010/main" val="3456041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6" descr="C:\Users\z00205060\Desktop\CP项目\规范类文件\新建文件夹\巴展视觉物料规范-18.jpg"/>
          <p:cNvPicPr>
            <a:picLocks noChangeAspect="1" noChangeArrowheads="1"/>
          </p:cNvPicPr>
          <p:nvPr userDrawn="1"/>
        </p:nvPicPr>
        <p:blipFill>
          <a:blip r:embed="rId2" cstate="print"/>
          <a:srcRect/>
          <a:stretch>
            <a:fillRect/>
          </a:stretch>
        </p:blipFill>
        <p:spPr bwMode="auto">
          <a:xfrm>
            <a:off x="1" y="0"/>
            <a:ext cx="12192000" cy="6858000"/>
          </a:xfrm>
          <a:prstGeom prst="rect">
            <a:avLst/>
          </a:prstGeom>
          <a:noFill/>
          <a:ln w="9525">
            <a:noFill/>
            <a:miter lim="800000"/>
            <a:headEnd/>
            <a:tailEnd/>
          </a:ln>
        </p:spPr>
      </p:pic>
      <p:pic>
        <p:nvPicPr>
          <p:cNvPr id="5" name="Picture 77" descr="Logo"/>
          <p:cNvPicPr>
            <a:picLocks noChangeAspect="1" noChangeArrowheads="1"/>
          </p:cNvPicPr>
          <p:nvPr userDrawn="1"/>
        </p:nvPicPr>
        <p:blipFill>
          <a:blip r:embed="rId3" cstate="print"/>
          <a:srcRect/>
          <a:stretch>
            <a:fillRect/>
          </a:stretch>
        </p:blipFill>
        <p:spPr bwMode="auto">
          <a:xfrm>
            <a:off x="642945" y="5788027"/>
            <a:ext cx="706437" cy="704851"/>
          </a:xfrm>
          <a:prstGeom prst="rect">
            <a:avLst/>
          </a:prstGeom>
          <a:noFill/>
          <a:ln w="9525">
            <a:noFill/>
            <a:miter lim="800000"/>
            <a:headEnd/>
            <a:tailEnd/>
          </a:ln>
        </p:spPr>
      </p:pic>
      <p:sp>
        <p:nvSpPr>
          <p:cNvPr id="6" name="Text Box 7"/>
          <p:cNvSpPr txBox="1">
            <a:spLocks noChangeArrowheads="1"/>
          </p:cNvSpPr>
          <p:nvPr userDrawn="1"/>
        </p:nvSpPr>
        <p:spPr bwMode="auto">
          <a:xfrm>
            <a:off x="9440236" y="6286502"/>
            <a:ext cx="1464931" cy="297517"/>
          </a:xfrm>
          <a:prstGeom prst="rect">
            <a:avLst/>
          </a:prstGeom>
          <a:noFill/>
          <a:ln>
            <a:noFill/>
          </a:ln>
          <a:extLst/>
        </p:spPr>
        <p:txBody>
          <a:bodyPr wrap="none" lIns="91414" tIns="45707" rIns="91414" bIns="45707">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914103" fontAlgn="base">
              <a:spcBef>
                <a:spcPct val="0"/>
              </a:spcBef>
              <a:spcAft>
                <a:spcPct val="0"/>
              </a:spcAft>
              <a:defRPr/>
            </a:pPr>
            <a:r>
              <a:rPr lang="en-US" altLang="zh-CN" sz="1300" dirty="0">
                <a:solidFill>
                  <a:srgbClr val="000000">
                    <a:lumMod val="65000"/>
                    <a:lumOff val="35000"/>
                  </a:srgbClr>
                </a:solidFill>
                <a:latin typeface="FrutigerNext LT Light" pitchFamily="34" charset="0"/>
                <a:ea typeface="MS PGothic" pitchFamily="34" charset="-128"/>
              </a:rPr>
              <a:t>www.huawei.com</a:t>
            </a:r>
          </a:p>
        </p:txBody>
      </p:sp>
      <p:sp>
        <p:nvSpPr>
          <p:cNvPr id="7" name="Text Box 5"/>
          <p:cNvSpPr txBox="1">
            <a:spLocks noChangeArrowheads="1"/>
          </p:cNvSpPr>
          <p:nvPr userDrawn="1"/>
        </p:nvSpPr>
        <p:spPr bwMode="auto">
          <a:xfrm>
            <a:off x="5080487" y="6324601"/>
            <a:ext cx="3334372" cy="230832"/>
          </a:xfrm>
          <a:prstGeom prst="rect">
            <a:avLst/>
          </a:prstGeom>
          <a:noFill/>
          <a:ln>
            <a:noFill/>
          </a:ln>
          <a:extLst/>
        </p:spPr>
        <p:txBody>
          <a:bodyPr wrap="none" lIns="0" tIns="0" rIns="91414"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914103" fontAlgn="base">
              <a:spcBef>
                <a:spcPct val="0"/>
              </a:spcBef>
              <a:spcAft>
                <a:spcPct val="0"/>
              </a:spcAft>
              <a:defRPr/>
            </a:pPr>
            <a:r>
              <a:rPr lang="en-US" altLang="zh-CN" sz="1500" dirty="0">
                <a:solidFill>
                  <a:srgbClr val="000000">
                    <a:lumMod val="65000"/>
                    <a:lumOff val="35000"/>
                  </a:srgbClr>
                </a:solidFill>
                <a:latin typeface="FrutigerNext LT Light" pitchFamily="34" charset="0"/>
                <a:ea typeface="MS PGothic" pitchFamily="34" charset="-128"/>
              </a:rPr>
              <a:t>HUAWEI TECHNOLOGIES CO., LTD.</a:t>
            </a:r>
          </a:p>
        </p:txBody>
      </p:sp>
      <p:sp>
        <p:nvSpPr>
          <p:cNvPr id="8" name="Text Box 22"/>
          <p:cNvSpPr txBox="1">
            <a:spLocks noChangeArrowheads="1"/>
          </p:cNvSpPr>
          <p:nvPr/>
        </p:nvSpPr>
        <p:spPr bwMode="auto">
          <a:xfrm>
            <a:off x="9639302" y="3830640"/>
            <a:ext cx="1320219" cy="237077"/>
          </a:xfrm>
          <a:prstGeom prst="rect">
            <a:avLst/>
          </a:prstGeom>
          <a:noFill/>
          <a:ln>
            <a:noFill/>
          </a:ln>
          <a:extLst/>
        </p:spPr>
        <p:txBody>
          <a:bodyPr wrap="none" lIns="67127" tIns="33563" rIns="67127" bIns="33563">
            <a:spAutoFit/>
          </a:bodyPr>
          <a:lstStyle>
            <a:lvl1pPr algn="ctr" defTabSz="671513">
              <a:defRPr b="1">
                <a:solidFill>
                  <a:schemeClr val="tx1"/>
                </a:solidFill>
                <a:latin typeface="Trebuchet MS" panose="020B0603020202020204" pitchFamily="34" charset="0"/>
                <a:ea typeface="华文细黑" panose="02010600040101010101" pitchFamily="2" charset="-122"/>
              </a:defRPr>
            </a:lvl1pPr>
            <a:lvl2pPr marL="742950" indent="-285750" algn="ctr" defTabSz="671513">
              <a:defRPr b="1">
                <a:solidFill>
                  <a:schemeClr val="tx1"/>
                </a:solidFill>
                <a:latin typeface="Trebuchet MS" panose="020B0603020202020204" pitchFamily="34" charset="0"/>
                <a:ea typeface="华文细黑" panose="02010600040101010101" pitchFamily="2" charset="-122"/>
              </a:defRPr>
            </a:lvl2pPr>
            <a:lvl3pPr marL="1143000" indent="-228600" algn="ctr" defTabSz="671513">
              <a:defRPr b="1">
                <a:solidFill>
                  <a:schemeClr val="tx1"/>
                </a:solidFill>
                <a:latin typeface="Trebuchet MS" panose="020B0603020202020204" pitchFamily="34" charset="0"/>
                <a:ea typeface="华文细黑" panose="02010600040101010101" pitchFamily="2" charset="-122"/>
              </a:defRPr>
            </a:lvl3pPr>
            <a:lvl4pPr marL="1600200" indent="-228600" algn="ctr" defTabSz="671513">
              <a:defRPr b="1">
                <a:solidFill>
                  <a:schemeClr val="tx1"/>
                </a:solidFill>
                <a:latin typeface="Trebuchet MS" panose="020B0603020202020204" pitchFamily="34" charset="0"/>
                <a:ea typeface="华文细黑" panose="02010600040101010101" pitchFamily="2" charset="-122"/>
              </a:defRPr>
            </a:lvl4pPr>
            <a:lvl5pPr marL="2057400" indent="-228600" algn="ctr" defTabSz="671513">
              <a:defRPr b="1">
                <a:solidFill>
                  <a:schemeClr val="tx1"/>
                </a:solidFill>
                <a:latin typeface="Trebuchet MS" panose="020B0603020202020204" pitchFamily="34" charset="0"/>
                <a:ea typeface="华文细黑" panose="02010600040101010101" pitchFamily="2" charset="-122"/>
              </a:defRPr>
            </a:lvl5pPr>
            <a:lvl6pPr marL="2514600" indent="-228600" algn="ctr" defTabSz="671513" eaLnBrk="0" fontAlgn="base" hangingPunct="0">
              <a:spcBef>
                <a:spcPct val="0"/>
              </a:spcBef>
              <a:spcAft>
                <a:spcPct val="0"/>
              </a:spcAft>
              <a:defRPr b="1">
                <a:solidFill>
                  <a:schemeClr val="tx1"/>
                </a:solidFill>
                <a:latin typeface="Trebuchet MS" panose="020B0603020202020204" pitchFamily="34" charset="0"/>
                <a:ea typeface="华文细黑" panose="02010600040101010101" pitchFamily="2" charset="-122"/>
              </a:defRPr>
            </a:lvl6pPr>
            <a:lvl7pPr marL="2971800" indent="-228600" algn="ctr" defTabSz="671513" eaLnBrk="0" fontAlgn="base" hangingPunct="0">
              <a:spcBef>
                <a:spcPct val="0"/>
              </a:spcBef>
              <a:spcAft>
                <a:spcPct val="0"/>
              </a:spcAft>
              <a:defRPr b="1">
                <a:solidFill>
                  <a:schemeClr val="tx1"/>
                </a:solidFill>
                <a:latin typeface="Trebuchet MS" panose="020B0603020202020204" pitchFamily="34" charset="0"/>
                <a:ea typeface="华文细黑" panose="02010600040101010101" pitchFamily="2" charset="-122"/>
              </a:defRPr>
            </a:lvl7pPr>
            <a:lvl8pPr marL="3429000" indent="-228600" algn="ctr" defTabSz="671513" eaLnBrk="0" fontAlgn="base" hangingPunct="0">
              <a:spcBef>
                <a:spcPct val="0"/>
              </a:spcBef>
              <a:spcAft>
                <a:spcPct val="0"/>
              </a:spcAft>
              <a:defRPr b="1">
                <a:solidFill>
                  <a:schemeClr val="tx1"/>
                </a:solidFill>
                <a:latin typeface="Trebuchet MS" panose="020B0603020202020204" pitchFamily="34" charset="0"/>
                <a:ea typeface="华文细黑" panose="02010600040101010101" pitchFamily="2" charset="-122"/>
              </a:defRPr>
            </a:lvl8pPr>
            <a:lvl9pPr marL="3886200" indent="-228600" algn="ctr" defTabSz="671513" eaLnBrk="0" fontAlgn="base" hangingPunct="0">
              <a:spcBef>
                <a:spcPct val="0"/>
              </a:spcBef>
              <a:spcAft>
                <a:spcPct val="0"/>
              </a:spcAft>
              <a:defRPr b="1">
                <a:solidFill>
                  <a:schemeClr val="tx1"/>
                </a:solidFill>
                <a:latin typeface="Trebuchet MS" panose="020B0603020202020204" pitchFamily="34" charset="0"/>
                <a:ea typeface="华文细黑" panose="02010600040101010101" pitchFamily="2" charset="-122"/>
              </a:defRPr>
            </a:lvl9pPr>
          </a:lstStyle>
          <a:p>
            <a:pPr algn="l" eaLnBrk="0" fontAlgn="base" hangingPunct="0">
              <a:spcBef>
                <a:spcPct val="0"/>
              </a:spcBef>
              <a:spcAft>
                <a:spcPct val="0"/>
              </a:spcAft>
              <a:defRPr/>
            </a:pPr>
            <a:r>
              <a:rPr lang="en-US" altLang="zh-CN" sz="1100" dirty="0">
                <a:solidFill>
                  <a:srgbClr val="FFFFFF"/>
                </a:solidFill>
                <a:ea typeface="MS PGothic" panose="020B0600070205080204" pitchFamily="34" charset="-128"/>
              </a:rPr>
              <a:t>www.huawei.com</a:t>
            </a:r>
          </a:p>
        </p:txBody>
      </p:sp>
      <p:sp>
        <p:nvSpPr>
          <p:cNvPr id="44047" name="Rectangle 15"/>
          <p:cNvSpPr>
            <a:spLocks noGrp="1" noChangeArrowheads="1"/>
          </p:cNvSpPr>
          <p:nvPr>
            <p:ph type="ctrTitle" sz="quarter"/>
          </p:nvPr>
        </p:nvSpPr>
        <p:spPr>
          <a:xfrm>
            <a:off x="696735" y="2061174"/>
            <a:ext cx="4967332" cy="1944957"/>
          </a:xfrm>
        </p:spPr>
        <p:txBody>
          <a:bodyPr anchor="t"/>
          <a:lstStyle>
            <a:lvl1pPr>
              <a:lnSpc>
                <a:spcPct val="140000"/>
              </a:lnSpc>
              <a:spcAft>
                <a:spcPts val="0"/>
              </a:spcAft>
              <a:defRPr sz="3299">
                <a:solidFill>
                  <a:schemeClr val="tx2"/>
                </a:solidFill>
              </a:defRPr>
            </a:lvl1pPr>
          </a:lstStyle>
          <a:p>
            <a:r>
              <a:rPr lang="zh-CN" altLang="en-US" dirty="0"/>
              <a:t>单击此处编辑母版标题样式</a:t>
            </a:r>
          </a:p>
        </p:txBody>
      </p:sp>
      <p:sp>
        <p:nvSpPr>
          <p:cNvPr id="44048" name="Rectangle 16"/>
          <p:cNvSpPr>
            <a:spLocks noGrp="1" noChangeArrowheads="1"/>
          </p:cNvSpPr>
          <p:nvPr>
            <p:ph type="subTitle" sz="quarter" idx="1"/>
          </p:nvPr>
        </p:nvSpPr>
        <p:spPr>
          <a:xfrm>
            <a:off x="695750" y="4651369"/>
            <a:ext cx="4968315" cy="577851"/>
          </a:xfrm>
        </p:spPr>
        <p:txBody>
          <a:bodyPr/>
          <a:lstStyle>
            <a:lvl1pPr marL="0" indent="0">
              <a:spcAft>
                <a:spcPts val="0"/>
              </a:spcAft>
              <a:buFont typeface="Wingdings" pitchFamily="2" charset="2"/>
              <a:buNone/>
              <a:defRPr sz="1999" b="0">
                <a:ea typeface="黑体" pitchFamily="2" charset="-122"/>
              </a:defRPr>
            </a:lvl1pPr>
          </a:lstStyle>
          <a:p>
            <a:r>
              <a:rPr lang="zh-CN" altLang="en-US" dirty="0"/>
              <a:t>单击此处编辑母版副标题样式</a:t>
            </a:r>
          </a:p>
        </p:txBody>
      </p:sp>
    </p:spTree>
    <p:extLst>
      <p:ext uri="{BB962C8B-B14F-4D97-AF65-F5344CB8AC3E}">
        <p14:creationId xmlns:p14="http://schemas.microsoft.com/office/powerpoint/2010/main" val="1614343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Picture 3" descr="C:\Users\z00205060\Desktop\CP项目\规范类文件\新建文件夹\巴展视觉物料规范-14.jpg"/>
          <p:cNvPicPr>
            <a:picLocks noChangeAspect="1" noChangeArrowheads="1"/>
          </p:cNvPicPr>
          <p:nvPr userDrawn="1"/>
        </p:nvPicPr>
        <p:blipFill>
          <a:blip r:embed="rId2" cstate="print"/>
          <a:srcRect/>
          <a:stretch>
            <a:fillRect/>
          </a:stretch>
        </p:blipFill>
        <p:spPr bwMode="auto">
          <a:xfrm>
            <a:off x="1" y="0"/>
            <a:ext cx="12192000" cy="6858000"/>
          </a:xfrm>
          <a:prstGeom prst="rect">
            <a:avLst/>
          </a:prstGeom>
          <a:noFill/>
          <a:ln w="9525">
            <a:noFill/>
            <a:miter lim="800000"/>
            <a:headEnd/>
            <a:tailEnd/>
          </a:ln>
        </p:spPr>
      </p:pic>
      <p:sp>
        <p:nvSpPr>
          <p:cNvPr id="3" name="日期占位符 2"/>
          <p:cNvSpPr>
            <a:spLocks noGrp="1"/>
          </p:cNvSpPr>
          <p:nvPr>
            <p:ph type="dt" sz="half" idx="10"/>
          </p:nvPr>
        </p:nvSpPr>
        <p:spPr/>
        <p:txBody>
          <a:bodyPr/>
          <a:lstStyle>
            <a:lvl1pPr>
              <a:defRPr/>
            </a:lvl1pPr>
          </a:lstStyle>
          <a:p>
            <a:pPr>
              <a:defRPr/>
            </a:pPr>
            <a:fld id="{FE37C5AB-A562-4543-8B48-931533DA05B4}"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val="977638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216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34433" y="1104421"/>
            <a:ext cx="11398221" cy="52101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34433" y="350044"/>
            <a:ext cx="10564283" cy="465138"/>
          </a:xfrm>
        </p:spPr>
        <p:txBody>
          <a:bodyPr/>
          <a:lstStyle/>
          <a:p>
            <a:r>
              <a:rPr lang="zh-CN" altLang="en-US" dirty="0"/>
              <a:t>单击此处编辑母版标题样式</a:t>
            </a:r>
          </a:p>
        </p:txBody>
      </p:sp>
      <p:sp>
        <p:nvSpPr>
          <p:cNvPr id="5" name="Line 146"/>
          <p:cNvSpPr>
            <a:spLocks noChangeShapeType="1"/>
          </p:cNvSpPr>
          <p:nvPr userDrawn="1"/>
        </p:nvSpPr>
        <p:spPr bwMode="auto">
          <a:xfrm flipV="1">
            <a:off x="334433" y="908050"/>
            <a:ext cx="11618384" cy="0"/>
          </a:xfrm>
          <a:prstGeom prst="line">
            <a:avLst/>
          </a:prstGeom>
          <a:noFill/>
          <a:ln w="38100">
            <a:solidFill>
              <a:srgbClr val="990000"/>
            </a:solidFill>
            <a:round/>
          </a:ln>
          <a:effectLst/>
        </p:spPr>
        <p:txBody>
          <a:bodyPr/>
          <a:lstStyle/>
          <a:p>
            <a:pPr fontAlgn="base">
              <a:spcBef>
                <a:spcPct val="0"/>
              </a:spcBef>
              <a:spcAft>
                <a:spcPct val="0"/>
              </a:spcAft>
              <a:defRPr/>
            </a:pPr>
            <a:endParaRPr lang="zh-CN" altLang="en-US" b="1">
              <a:solidFill>
                <a:srgbClr val="000066"/>
              </a:solidFill>
              <a:ea typeface="MS PGothic" pitchFamily="34" charset="-128"/>
            </a:endParaRPr>
          </a:p>
        </p:txBody>
      </p:sp>
    </p:spTree>
    <p:extLst>
      <p:ext uri="{BB962C8B-B14F-4D97-AF65-F5344CB8AC3E}">
        <p14:creationId xmlns:p14="http://schemas.microsoft.com/office/powerpoint/2010/main" val="11424362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5D321B98-B5D7-42C0-BB15-2A7C49C33C38}" type="datetimeFigureOut">
              <a:rPr lang="en-US" smtClean="0"/>
              <a:t>7/22/2023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25458737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5D321B98-B5D7-42C0-BB15-2A7C49C33C38}" type="datetimeFigureOut">
              <a:rPr lang="en-US" smtClean="0"/>
              <a:t>7/22/2023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4208640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D321B98-B5D7-42C0-BB15-2A7C49C33C38}" type="datetimeFigureOut">
              <a:rPr lang="en-US" smtClean="0"/>
              <a:t>7/22/2023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1325476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5D321B98-B5D7-42C0-BB15-2A7C49C33C38}" type="datetimeFigureOut">
              <a:rPr lang="en-US" smtClean="0"/>
              <a:t>7/22/2023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4065822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5D321B98-B5D7-42C0-BB15-2A7C49C33C38}" type="datetimeFigureOut">
              <a:rPr lang="en-US" smtClean="0"/>
              <a:t>7/22/2023</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188306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246153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D321B98-B5D7-42C0-BB15-2A7C49C33C38}" type="datetimeFigureOut">
              <a:rPr lang="en-US" smtClean="0"/>
              <a:t>7/22/2023</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39627584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321B98-B5D7-42C0-BB15-2A7C49C33C38}" type="datetimeFigureOut">
              <a:rPr lang="en-US" smtClean="0"/>
              <a:t>7/22/2023</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38875602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321B98-B5D7-42C0-BB15-2A7C49C33C38}" type="datetimeFigureOut">
              <a:rPr lang="en-US" smtClean="0"/>
              <a:t>7/22/2023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34342289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321B98-B5D7-42C0-BB15-2A7C49C33C38}" type="datetimeFigureOut">
              <a:rPr lang="en-US" smtClean="0"/>
              <a:t>7/22/2023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25090714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5D321B98-B5D7-42C0-BB15-2A7C49C33C38}" type="datetimeFigureOut">
              <a:rPr lang="en-US" smtClean="0"/>
              <a:t>7/22/2023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11050456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5D321B98-B5D7-42C0-BB15-2A7C49C33C38}" type="datetimeFigureOut">
              <a:rPr lang="en-US" smtClean="0"/>
              <a:t>7/22/2023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2169C67-7B48-4D6F-BD70-7EE9A19C865C}" type="slidenum">
              <a:rPr lang="en-US" smtClean="0"/>
              <a:t>‹#›</a:t>
            </a:fld>
            <a:endParaRPr lang="en-US"/>
          </a:p>
        </p:txBody>
      </p:sp>
    </p:spTree>
    <p:extLst>
      <p:ext uri="{BB962C8B-B14F-4D97-AF65-F5344CB8AC3E}">
        <p14:creationId xmlns:p14="http://schemas.microsoft.com/office/powerpoint/2010/main" val="278858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232321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389595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299431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414245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242614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4CFB9A-7C62-4B8C-B9A9-011487A9E6F9}" type="datetimeFigureOut">
              <a:rPr lang="zh-CN" altLang="en-US" smtClean="0"/>
              <a:t>2023/7/22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110294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10.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6.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7.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theme" Target="../theme/theme7.xml"/><Relationship Id="rId4"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7.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theme" Target="../theme/theme8.xml"/><Relationship Id="rId4" Type="http://schemas.openxmlformats.org/officeDocument/2006/relationships/slideLayout" Target="../slideLayouts/slideLayout24.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CFB9A-7C62-4B8C-B9A9-011487A9E6F9}" type="datetimeFigureOut">
              <a:rPr lang="zh-CN" altLang="en-US" smtClean="0"/>
              <a:t>2023/7/22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D4B61-A9BD-4068-A43D-5041E43879CE}" type="slidenum">
              <a:rPr lang="zh-CN" altLang="en-US" smtClean="0"/>
              <a:t>‹#›</a:t>
            </a:fld>
            <a:endParaRPr lang="zh-CN" altLang="en-US"/>
          </a:p>
        </p:txBody>
      </p:sp>
    </p:spTree>
    <p:extLst>
      <p:ext uri="{BB962C8B-B14F-4D97-AF65-F5344CB8AC3E}">
        <p14:creationId xmlns:p14="http://schemas.microsoft.com/office/powerpoint/2010/main" val="3643323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21B98-B5D7-42C0-BB15-2A7C49C33C38}" type="datetimeFigureOut">
              <a:rPr lang="en-US" smtClean="0"/>
              <a:t>7/22/2023</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69C67-7B48-4D6F-BD70-7EE9A19C865C}" type="slidenum">
              <a:rPr lang="en-US" smtClean="0"/>
              <a:t>‹#›</a:t>
            </a:fld>
            <a:endParaRPr lang="en-US"/>
          </a:p>
        </p:txBody>
      </p:sp>
    </p:spTree>
    <p:extLst>
      <p:ext uri="{BB962C8B-B14F-4D97-AF65-F5344CB8AC3E}">
        <p14:creationId xmlns:p14="http://schemas.microsoft.com/office/powerpoint/2010/main" val="269860389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defTabSz="890493">
              <a:defRPr/>
            </a:pPr>
            <a:fld id="{C3837181-38C6-AD4F-B8BA-B444770388BB}" type="slidenum">
              <a:rPr lang="en-US" sz="90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185C</a:t>
              </a:r>
            </a:p>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186C</a:t>
              </a:r>
            </a:p>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p>
            <a:p>
              <a:pPr algn="ctr" defTabSz="914112">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1770631571"/>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defTabSz="890493">
              <a:defRPr/>
            </a:pPr>
            <a:fld id="{C3837181-38C6-AD4F-B8BA-B444770388BB}" type="slidenum">
              <a:rPr lang="en-US" sz="90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185C</a:t>
              </a:r>
            </a:p>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186C</a:t>
              </a:r>
            </a:p>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p>
            <a:p>
              <a:pPr algn="ctr" defTabSz="914112">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1244962613"/>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defTabSz="890493">
              <a:defRPr/>
            </a:pPr>
            <a:fld id="{C3837181-38C6-AD4F-B8BA-B444770388BB}" type="slidenum">
              <a:rPr lang="en-US" sz="90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185C</a:t>
              </a:r>
            </a:p>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186C</a:t>
              </a:r>
            </a:p>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p>
            <a:p>
              <a:pPr algn="ctr" defTabSz="914112">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3272902850"/>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defTabSz="890493">
              <a:defRPr/>
            </a:pPr>
            <a:fld id="{C3837181-38C6-AD4F-B8BA-B444770388BB}" type="slidenum">
              <a:rPr lang="en-US" sz="90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185C</a:t>
              </a:r>
            </a:p>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186C</a:t>
              </a:r>
            </a:p>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p>
            <a:p>
              <a:pPr algn="ctr" defTabSz="914112">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113052117"/>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832765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6">
          <p15:clr>
            <a:srgbClr val="F26B43"/>
          </p15:clr>
        </p15:guide>
        <p15:guide id="2" pos="7358">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bwMode="auto">
          <a:xfrm>
            <a:off x="590552" y="260352"/>
            <a:ext cx="11085513" cy="53975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zh-CN" altLang="en-US"/>
              <a:t>单击此处编辑母版标题样式</a:t>
            </a:r>
          </a:p>
        </p:txBody>
      </p:sp>
      <p:sp>
        <p:nvSpPr>
          <p:cNvPr id="6147" name="Rectangle 68"/>
          <p:cNvSpPr>
            <a:spLocks noGrp="1" noChangeArrowheads="1"/>
          </p:cNvSpPr>
          <p:nvPr>
            <p:ph type="body" idx="1"/>
          </p:nvPr>
        </p:nvSpPr>
        <p:spPr bwMode="auto">
          <a:xfrm>
            <a:off x="590552" y="908058"/>
            <a:ext cx="11085513" cy="5400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pic>
        <p:nvPicPr>
          <p:cNvPr id="6149" name="Picture 2"/>
          <p:cNvPicPr>
            <a:picLocks noChangeAspect="1" noChangeArrowheads="1"/>
          </p:cNvPicPr>
          <p:nvPr/>
        </p:nvPicPr>
        <p:blipFill>
          <a:blip r:embed="rId6" cstate="print"/>
          <a:srcRect/>
          <a:stretch>
            <a:fillRect/>
          </a:stretch>
        </p:blipFill>
        <p:spPr bwMode="auto">
          <a:xfrm>
            <a:off x="8196943" y="4327839"/>
            <a:ext cx="4001412" cy="2522223"/>
          </a:xfrm>
          <a:prstGeom prst="rect">
            <a:avLst/>
          </a:prstGeom>
          <a:noFill/>
          <a:ln w="9525">
            <a:noFill/>
            <a:miter lim="800000"/>
            <a:headEnd/>
            <a:tailEnd/>
          </a:ln>
        </p:spPr>
      </p:pic>
      <p:pic>
        <p:nvPicPr>
          <p:cNvPr id="6150" name="Picture 9" descr="8"/>
          <p:cNvPicPr>
            <a:picLocks noChangeAspect="1" noChangeArrowheads="1"/>
          </p:cNvPicPr>
          <p:nvPr/>
        </p:nvPicPr>
        <p:blipFill>
          <a:blip r:embed="rId7" cstate="print"/>
          <a:srcRect/>
          <a:stretch>
            <a:fillRect/>
          </a:stretch>
        </p:blipFill>
        <p:spPr bwMode="auto">
          <a:xfrm>
            <a:off x="10364795" y="6376991"/>
            <a:ext cx="1309687" cy="311151"/>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574684" y="6524640"/>
            <a:ext cx="141064" cy="117725"/>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nSpc>
                <a:spcPct val="85000"/>
              </a:lnSpc>
              <a:defRPr sz="900" b="0">
                <a:latin typeface="Arial" charset="0"/>
              </a:defRPr>
            </a:lvl1pPr>
          </a:lstStyle>
          <a:p>
            <a:pPr defTabSz="914103" eaLnBrk="0" fontAlgn="base" hangingPunct="0">
              <a:spcBef>
                <a:spcPct val="0"/>
              </a:spcBef>
              <a:spcAft>
                <a:spcPct val="0"/>
              </a:spcAft>
              <a:defRPr/>
            </a:pPr>
            <a:fld id="{B8512C5C-AD63-4574-8EE8-F8639412A6A2}" type="slidenum">
              <a:rPr lang="de-DE" altLang="zh-CN" smtClean="0">
                <a:solidFill>
                  <a:srgbClr val="000000"/>
                </a:solidFill>
                <a:ea typeface="华文细黑" pitchFamily="2" charset="-122"/>
              </a:rPr>
              <a:pPr defTabSz="914103" eaLnBrk="0" fontAlgn="base" hangingPunct="0">
                <a:spcBef>
                  <a:spcPct val="0"/>
                </a:spcBef>
                <a:spcAft>
                  <a:spcPct val="0"/>
                </a:spcAft>
                <a:defRPr/>
              </a:pPr>
              <a:t>‹#›</a:t>
            </a:fld>
            <a:endParaRPr lang="en-GB" altLang="zh-CN" dirty="0">
              <a:solidFill>
                <a:srgbClr val="000000"/>
              </a:solidFill>
              <a:ea typeface="华文细黑" pitchFamily="2" charset="-122"/>
            </a:endParaRPr>
          </a:p>
        </p:txBody>
      </p:sp>
      <p:sp>
        <p:nvSpPr>
          <p:cNvPr id="7" name="Rectangle 5"/>
          <p:cNvSpPr>
            <a:spLocks noChangeArrowheads="1"/>
          </p:cNvSpPr>
          <p:nvPr userDrawn="1"/>
        </p:nvSpPr>
        <p:spPr bwMode="auto">
          <a:xfrm>
            <a:off x="8481485" y="6479473"/>
            <a:ext cx="1645913" cy="261133"/>
          </a:xfrm>
          <a:prstGeom prst="rect">
            <a:avLst/>
          </a:prstGeom>
          <a:noFill/>
          <a:ln w="9525">
            <a:noFill/>
            <a:miter lim="800000"/>
            <a:headEnd/>
            <a:tailEnd/>
          </a:ln>
        </p:spPr>
        <p:txBody>
          <a:bodyPr lIns="0" tIns="0" rIns="0" bIns="0"/>
          <a:lstStyle/>
          <a:p>
            <a:pPr defTabSz="914103" eaLnBrk="0" fontAlgn="base" hangingPunct="0">
              <a:lnSpc>
                <a:spcPct val="85000"/>
              </a:lnSpc>
              <a:spcBef>
                <a:spcPct val="0"/>
              </a:spcBef>
              <a:spcAft>
                <a:spcPct val="0"/>
              </a:spcAft>
              <a:defRPr/>
            </a:pPr>
            <a:r>
              <a:rPr lang="de-DE" altLang="zh-CN" sz="1200" dirty="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defTabSz="914103" eaLnBrk="0" fontAlgn="base" hangingPunct="0">
                <a:lnSpc>
                  <a:spcPct val="85000"/>
                </a:lnSpc>
                <a:spcBef>
                  <a:spcPct val="0"/>
                </a:spcBef>
                <a:spcAft>
                  <a:spcPct val="0"/>
                </a:spcAft>
                <a:defRPr/>
              </a:pPr>
              <a:t>‹#›</a:t>
            </a:fld>
            <a:endParaRPr lang="en-GB" altLang="zh-CN" sz="12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239175315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1" r:id="rId3"/>
    <p:sldLayoutId id="2147483702" r:id="rId4"/>
  </p:sldLayoutIdLst>
  <p:hf sldNum="0" hdr="0" ftr="0"/>
  <p:txStyles>
    <p:titleStyle>
      <a:lvl1pPr algn="l" defTabSz="671094" rtl="0" eaLnBrk="0" fontAlgn="base" hangingPunct="0">
        <a:spcBef>
          <a:spcPct val="0"/>
        </a:spcBef>
        <a:spcAft>
          <a:spcPct val="0"/>
        </a:spcAft>
        <a:defRPr sz="2699">
          <a:solidFill>
            <a:srgbClr val="990000"/>
          </a:solidFill>
          <a:latin typeface="+mj-lt"/>
          <a:ea typeface="+mj-ea"/>
          <a:cs typeface="+mj-cs"/>
        </a:defRPr>
      </a:lvl1pPr>
      <a:lvl2pPr algn="l" defTabSz="671094" rtl="0" eaLnBrk="0" fontAlgn="base" hangingPunct="0">
        <a:spcBef>
          <a:spcPct val="0"/>
        </a:spcBef>
        <a:spcAft>
          <a:spcPct val="0"/>
        </a:spcAft>
        <a:defRPr sz="2699">
          <a:solidFill>
            <a:srgbClr val="990000"/>
          </a:solidFill>
          <a:latin typeface="Arial" panose="020B0604020202020204" pitchFamily="34" charset="0"/>
          <a:ea typeface="黑体" pitchFamily="2" charset="-122"/>
        </a:defRPr>
      </a:lvl2pPr>
      <a:lvl3pPr algn="l" defTabSz="671094" rtl="0" eaLnBrk="0" fontAlgn="base" hangingPunct="0">
        <a:spcBef>
          <a:spcPct val="0"/>
        </a:spcBef>
        <a:spcAft>
          <a:spcPct val="0"/>
        </a:spcAft>
        <a:defRPr sz="2699">
          <a:solidFill>
            <a:srgbClr val="990000"/>
          </a:solidFill>
          <a:latin typeface="Arial" panose="020B0604020202020204" pitchFamily="34" charset="0"/>
          <a:ea typeface="黑体" pitchFamily="2" charset="-122"/>
        </a:defRPr>
      </a:lvl3pPr>
      <a:lvl4pPr algn="l" defTabSz="671094" rtl="0" eaLnBrk="0" fontAlgn="base" hangingPunct="0">
        <a:spcBef>
          <a:spcPct val="0"/>
        </a:spcBef>
        <a:spcAft>
          <a:spcPct val="0"/>
        </a:spcAft>
        <a:defRPr sz="2699">
          <a:solidFill>
            <a:srgbClr val="990000"/>
          </a:solidFill>
          <a:latin typeface="Arial" panose="020B0604020202020204" pitchFamily="34" charset="0"/>
          <a:ea typeface="黑体" pitchFamily="2" charset="-122"/>
        </a:defRPr>
      </a:lvl4pPr>
      <a:lvl5pPr algn="l" defTabSz="671094" rtl="0" eaLnBrk="0" fontAlgn="base" hangingPunct="0">
        <a:spcBef>
          <a:spcPct val="0"/>
        </a:spcBef>
        <a:spcAft>
          <a:spcPct val="0"/>
        </a:spcAft>
        <a:defRPr sz="2699">
          <a:solidFill>
            <a:srgbClr val="990000"/>
          </a:solidFill>
          <a:latin typeface="Arial" panose="020B0604020202020204" pitchFamily="34" charset="0"/>
          <a:ea typeface="黑体" pitchFamily="2" charset="-122"/>
        </a:defRPr>
      </a:lvl5pPr>
      <a:lvl6pPr marL="383557" algn="l" defTabSz="672555" rtl="0" eaLnBrk="1" fontAlgn="base" hangingPunct="1">
        <a:spcBef>
          <a:spcPct val="0"/>
        </a:spcBef>
        <a:spcAft>
          <a:spcPct val="0"/>
        </a:spcAft>
        <a:defRPr sz="2899">
          <a:solidFill>
            <a:srgbClr val="990000"/>
          </a:solidFill>
          <a:latin typeface="Trebuchet MS" pitchFamily="34" charset="0"/>
          <a:ea typeface="黑体" pitchFamily="2" charset="-122"/>
        </a:defRPr>
      </a:lvl6pPr>
      <a:lvl7pPr marL="767113" algn="l" defTabSz="672555" rtl="0" eaLnBrk="1" fontAlgn="base" hangingPunct="1">
        <a:spcBef>
          <a:spcPct val="0"/>
        </a:spcBef>
        <a:spcAft>
          <a:spcPct val="0"/>
        </a:spcAft>
        <a:defRPr sz="2899">
          <a:solidFill>
            <a:srgbClr val="990000"/>
          </a:solidFill>
          <a:latin typeface="Trebuchet MS" pitchFamily="34" charset="0"/>
          <a:ea typeface="黑体" pitchFamily="2" charset="-122"/>
        </a:defRPr>
      </a:lvl7pPr>
      <a:lvl8pPr marL="1150669" algn="l" defTabSz="672555" rtl="0" eaLnBrk="1" fontAlgn="base" hangingPunct="1">
        <a:spcBef>
          <a:spcPct val="0"/>
        </a:spcBef>
        <a:spcAft>
          <a:spcPct val="0"/>
        </a:spcAft>
        <a:defRPr sz="2899">
          <a:solidFill>
            <a:srgbClr val="990000"/>
          </a:solidFill>
          <a:latin typeface="Trebuchet MS" pitchFamily="34" charset="0"/>
          <a:ea typeface="黑体" pitchFamily="2" charset="-122"/>
        </a:defRPr>
      </a:lvl8pPr>
      <a:lvl9pPr marL="1534223" algn="l" defTabSz="672555" rtl="0" eaLnBrk="1" fontAlgn="base" hangingPunct="1">
        <a:spcBef>
          <a:spcPct val="0"/>
        </a:spcBef>
        <a:spcAft>
          <a:spcPct val="0"/>
        </a:spcAft>
        <a:defRPr sz="2899">
          <a:solidFill>
            <a:srgbClr val="990000"/>
          </a:solidFill>
          <a:latin typeface="Trebuchet MS" pitchFamily="34" charset="0"/>
          <a:ea typeface="黑体" pitchFamily="2" charset="-122"/>
        </a:defRPr>
      </a:lvl9pPr>
    </p:titleStyle>
    <p:bodyStyle>
      <a:lvl1pPr marL="223698" indent="-223698" algn="l" defTabSz="671094" rtl="0" eaLnBrk="0" fontAlgn="base" hangingPunct="0">
        <a:lnSpc>
          <a:spcPct val="140000"/>
        </a:lnSpc>
        <a:spcBef>
          <a:spcPct val="0"/>
        </a:spcBef>
        <a:spcAft>
          <a:spcPct val="20000"/>
        </a:spcAft>
        <a:buClr>
          <a:srgbClr val="595959"/>
        </a:buClr>
        <a:buSzPct val="100000"/>
        <a:buFont typeface="微软雅黑" pitchFamily="34" charset="-122"/>
        <a:buChar char="›"/>
        <a:defRPr sz="1699">
          <a:solidFill>
            <a:schemeClr val="tx1"/>
          </a:solidFill>
          <a:latin typeface="+mn-lt"/>
          <a:ea typeface="+mn-ea"/>
          <a:cs typeface="+mn-cs"/>
        </a:defRPr>
      </a:lvl1pPr>
      <a:lvl2pPr marL="455328" indent="-231630" algn="l" defTabSz="671094" rtl="0" eaLnBrk="0" fontAlgn="base" hangingPunct="0">
        <a:lnSpc>
          <a:spcPct val="140000"/>
        </a:lnSpc>
        <a:spcBef>
          <a:spcPct val="0"/>
        </a:spcBef>
        <a:spcAft>
          <a:spcPct val="20000"/>
        </a:spcAft>
        <a:buClr>
          <a:srgbClr val="595959"/>
        </a:buClr>
        <a:buSzPct val="100000"/>
        <a:buFont typeface="FrutigerNext LT Regular" pitchFamily="34" charset="0"/>
        <a:buChar char="»"/>
        <a:defRPr sz="1600">
          <a:solidFill>
            <a:schemeClr val="tx1"/>
          </a:solidFill>
          <a:latin typeface="微软雅黑" panose="020B0503020204020204" pitchFamily="34" charset="-122"/>
          <a:ea typeface="微软雅黑" panose="020B0503020204020204" pitchFamily="34" charset="-122"/>
        </a:defRPr>
      </a:lvl2pPr>
      <a:lvl3pPr marL="679026" indent="-223698" algn="l" defTabSz="671094" rtl="0" eaLnBrk="0" fontAlgn="base" hangingPunct="0">
        <a:lnSpc>
          <a:spcPct val="140000"/>
        </a:lnSpc>
        <a:spcBef>
          <a:spcPct val="0"/>
        </a:spcBef>
        <a:spcAft>
          <a:spcPct val="20000"/>
        </a:spcAft>
        <a:buClr>
          <a:srgbClr val="595959"/>
        </a:buClr>
        <a:buSzPct val="80000"/>
        <a:buFont typeface="FrutigerNext LT Regular"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175603" indent="-166585" algn="l" defTabSz="671094" rtl="0" eaLnBrk="0" fontAlgn="base" hangingPunct="0">
        <a:lnSpc>
          <a:spcPct val="140000"/>
        </a:lnSpc>
        <a:spcBef>
          <a:spcPct val="0"/>
        </a:spcBef>
        <a:spcAft>
          <a:spcPct val="20000"/>
        </a:spcAft>
        <a:buClr>
          <a:schemeClr val="bg2"/>
        </a:buClr>
        <a:buSzPct val="60000"/>
        <a:buChar char="–"/>
        <a:defRPr sz="1200">
          <a:solidFill>
            <a:schemeClr val="tx1"/>
          </a:solidFill>
          <a:latin typeface="+mn-lt"/>
          <a:ea typeface="+mn-ea"/>
        </a:defRPr>
      </a:lvl4pPr>
      <a:lvl5pPr marL="1510356" indent="-166585" algn="l" defTabSz="671094" rtl="0" eaLnBrk="0" fontAlgn="base" hangingPunct="0">
        <a:lnSpc>
          <a:spcPct val="140000"/>
        </a:lnSpc>
        <a:spcBef>
          <a:spcPct val="0"/>
        </a:spcBef>
        <a:spcAft>
          <a:spcPct val="20000"/>
        </a:spcAft>
        <a:buClr>
          <a:schemeClr val="bg2"/>
        </a:buClr>
        <a:buSzPct val="60000"/>
        <a:buFont typeface="Trebuchet MS" pitchFamily="34" charset="0"/>
        <a:buChar char="~"/>
        <a:defRPr sz="1100">
          <a:solidFill>
            <a:schemeClr val="tx1"/>
          </a:solidFill>
          <a:latin typeface="+mn-lt"/>
          <a:ea typeface="+mn-ea"/>
        </a:defRPr>
      </a:lvl5pPr>
      <a:lvl6pPr marL="1895138" indent="-167807" algn="l" defTabSz="672555" rtl="0" eaLnBrk="1" fontAlgn="base" hangingPunct="1">
        <a:lnSpc>
          <a:spcPct val="140000"/>
        </a:lnSpc>
        <a:spcBef>
          <a:spcPct val="0"/>
        </a:spcBef>
        <a:spcAft>
          <a:spcPct val="20000"/>
        </a:spcAft>
        <a:buClr>
          <a:schemeClr val="bg2"/>
        </a:buClr>
        <a:buSzPct val="60000"/>
        <a:buFont typeface="Trebuchet MS" pitchFamily="34" charset="0"/>
        <a:buChar char="~"/>
        <a:defRPr sz="1100">
          <a:solidFill>
            <a:schemeClr val="tx1"/>
          </a:solidFill>
          <a:latin typeface="+mn-lt"/>
          <a:ea typeface="+mn-ea"/>
        </a:defRPr>
      </a:lvl6pPr>
      <a:lvl7pPr marL="2278695" indent="-167807" algn="l" defTabSz="672555" rtl="0" eaLnBrk="1" fontAlgn="base" hangingPunct="1">
        <a:lnSpc>
          <a:spcPct val="140000"/>
        </a:lnSpc>
        <a:spcBef>
          <a:spcPct val="0"/>
        </a:spcBef>
        <a:spcAft>
          <a:spcPct val="20000"/>
        </a:spcAft>
        <a:buClr>
          <a:schemeClr val="bg2"/>
        </a:buClr>
        <a:buSzPct val="60000"/>
        <a:buFont typeface="Trebuchet MS" pitchFamily="34" charset="0"/>
        <a:buChar char="~"/>
        <a:defRPr sz="1100">
          <a:solidFill>
            <a:schemeClr val="tx1"/>
          </a:solidFill>
          <a:latin typeface="+mn-lt"/>
          <a:ea typeface="+mn-ea"/>
        </a:defRPr>
      </a:lvl7pPr>
      <a:lvl8pPr marL="2662252" indent="-167807" algn="l" defTabSz="672555" rtl="0" eaLnBrk="1" fontAlgn="base" hangingPunct="1">
        <a:lnSpc>
          <a:spcPct val="140000"/>
        </a:lnSpc>
        <a:spcBef>
          <a:spcPct val="0"/>
        </a:spcBef>
        <a:spcAft>
          <a:spcPct val="20000"/>
        </a:spcAft>
        <a:buClr>
          <a:schemeClr val="bg2"/>
        </a:buClr>
        <a:buSzPct val="60000"/>
        <a:buFont typeface="Trebuchet MS" pitchFamily="34" charset="0"/>
        <a:buChar char="~"/>
        <a:defRPr sz="1100">
          <a:solidFill>
            <a:schemeClr val="tx1"/>
          </a:solidFill>
          <a:latin typeface="+mn-lt"/>
          <a:ea typeface="+mn-ea"/>
        </a:defRPr>
      </a:lvl8pPr>
      <a:lvl9pPr marL="3045807" indent="-167807" algn="l" defTabSz="672555" rtl="0" eaLnBrk="1" fontAlgn="base" hangingPunct="1">
        <a:lnSpc>
          <a:spcPct val="140000"/>
        </a:lnSpc>
        <a:spcBef>
          <a:spcPct val="0"/>
        </a:spcBef>
        <a:spcAft>
          <a:spcPct val="20000"/>
        </a:spcAft>
        <a:buClr>
          <a:schemeClr val="bg2"/>
        </a:buClr>
        <a:buSzPct val="60000"/>
        <a:buFont typeface="Trebuchet MS" pitchFamily="34" charset="0"/>
        <a:buChar char="~"/>
        <a:defRPr sz="1100">
          <a:solidFill>
            <a:schemeClr val="tx1"/>
          </a:solidFill>
          <a:latin typeface="+mn-lt"/>
          <a:ea typeface="+mn-ea"/>
        </a:defRPr>
      </a:lvl9pPr>
    </p:bodyStyle>
    <p:otherStyle>
      <a:defPPr>
        <a:defRPr lang="zh-CN"/>
      </a:defPPr>
      <a:lvl1pPr marL="0" algn="l" defTabSz="767113" rtl="0" eaLnBrk="1" latinLnBrk="0" hangingPunct="1">
        <a:defRPr sz="1500" kern="1200">
          <a:solidFill>
            <a:schemeClr val="tx1"/>
          </a:solidFill>
          <a:latin typeface="+mn-lt"/>
          <a:ea typeface="+mn-ea"/>
          <a:cs typeface="+mn-cs"/>
        </a:defRPr>
      </a:lvl1pPr>
      <a:lvl2pPr marL="383557" algn="l" defTabSz="767113" rtl="0" eaLnBrk="1" latinLnBrk="0" hangingPunct="1">
        <a:defRPr sz="1500" kern="1200">
          <a:solidFill>
            <a:schemeClr val="tx1"/>
          </a:solidFill>
          <a:latin typeface="+mn-lt"/>
          <a:ea typeface="+mn-ea"/>
          <a:cs typeface="+mn-cs"/>
        </a:defRPr>
      </a:lvl2pPr>
      <a:lvl3pPr marL="767113" algn="l" defTabSz="767113" rtl="0" eaLnBrk="1" latinLnBrk="0" hangingPunct="1">
        <a:defRPr sz="1500" kern="1200">
          <a:solidFill>
            <a:schemeClr val="tx1"/>
          </a:solidFill>
          <a:latin typeface="+mn-lt"/>
          <a:ea typeface="+mn-ea"/>
          <a:cs typeface="+mn-cs"/>
        </a:defRPr>
      </a:lvl3pPr>
      <a:lvl4pPr marL="1150669" algn="l" defTabSz="767113" rtl="0" eaLnBrk="1" latinLnBrk="0" hangingPunct="1">
        <a:defRPr sz="1500" kern="1200">
          <a:solidFill>
            <a:schemeClr val="tx1"/>
          </a:solidFill>
          <a:latin typeface="+mn-lt"/>
          <a:ea typeface="+mn-ea"/>
          <a:cs typeface="+mn-cs"/>
        </a:defRPr>
      </a:lvl4pPr>
      <a:lvl5pPr marL="1534223" algn="l" defTabSz="767113" rtl="0" eaLnBrk="1" latinLnBrk="0" hangingPunct="1">
        <a:defRPr sz="1500" kern="1200">
          <a:solidFill>
            <a:schemeClr val="tx1"/>
          </a:solidFill>
          <a:latin typeface="+mn-lt"/>
          <a:ea typeface="+mn-ea"/>
          <a:cs typeface="+mn-cs"/>
        </a:defRPr>
      </a:lvl5pPr>
      <a:lvl6pPr marL="1917779" algn="l" defTabSz="767113" rtl="0" eaLnBrk="1" latinLnBrk="0" hangingPunct="1">
        <a:defRPr sz="1500" kern="1200">
          <a:solidFill>
            <a:schemeClr val="tx1"/>
          </a:solidFill>
          <a:latin typeface="+mn-lt"/>
          <a:ea typeface="+mn-ea"/>
          <a:cs typeface="+mn-cs"/>
        </a:defRPr>
      </a:lvl6pPr>
      <a:lvl7pPr marL="2301334" algn="l" defTabSz="767113" rtl="0" eaLnBrk="1" latinLnBrk="0" hangingPunct="1">
        <a:defRPr sz="1500" kern="1200">
          <a:solidFill>
            <a:schemeClr val="tx1"/>
          </a:solidFill>
          <a:latin typeface="+mn-lt"/>
          <a:ea typeface="+mn-ea"/>
          <a:cs typeface="+mn-cs"/>
        </a:defRPr>
      </a:lvl7pPr>
      <a:lvl8pPr marL="2684891" algn="l" defTabSz="767113" rtl="0" eaLnBrk="1" latinLnBrk="0" hangingPunct="1">
        <a:defRPr sz="1500" kern="1200">
          <a:solidFill>
            <a:schemeClr val="tx1"/>
          </a:solidFill>
          <a:latin typeface="+mn-lt"/>
          <a:ea typeface="+mn-ea"/>
          <a:cs typeface="+mn-cs"/>
        </a:defRPr>
      </a:lvl8pPr>
      <a:lvl9pPr marL="3068448" algn="l" defTabSz="767113" rtl="0" eaLnBrk="1" latinLnBrk="0" hangingPunct="1">
        <a:defRPr sz="15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13"/>
          <p:cNvSpPr>
            <a:spLocks noGrp="1" noChangeArrowheads="1"/>
          </p:cNvSpPr>
          <p:nvPr>
            <p:ph type="title"/>
          </p:nvPr>
        </p:nvSpPr>
        <p:spPr bwMode="auto">
          <a:xfrm>
            <a:off x="590552" y="260352"/>
            <a:ext cx="11085513" cy="53975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zh-CN" altLang="en-US"/>
              <a:t>单击此处编辑母版标题样式</a:t>
            </a:r>
          </a:p>
        </p:txBody>
      </p:sp>
      <p:sp>
        <p:nvSpPr>
          <p:cNvPr id="6147" name="Rectangle 68"/>
          <p:cNvSpPr>
            <a:spLocks noGrp="1" noChangeArrowheads="1"/>
          </p:cNvSpPr>
          <p:nvPr>
            <p:ph type="body" idx="1"/>
          </p:nvPr>
        </p:nvSpPr>
        <p:spPr bwMode="auto">
          <a:xfrm>
            <a:off x="590552" y="908058"/>
            <a:ext cx="11085513" cy="5400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pic>
        <p:nvPicPr>
          <p:cNvPr id="6149" name="Picture 2"/>
          <p:cNvPicPr>
            <a:picLocks noChangeAspect="1" noChangeArrowheads="1"/>
          </p:cNvPicPr>
          <p:nvPr/>
        </p:nvPicPr>
        <p:blipFill>
          <a:blip r:embed="rId6" cstate="print"/>
          <a:srcRect/>
          <a:stretch>
            <a:fillRect/>
          </a:stretch>
        </p:blipFill>
        <p:spPr bwMode="auto">
          <a:xfrm>
            <a:off x="8196943" y="4327839"/>
            <a:ext cx="4001412" cy="2522223"/>
          </a:xfrm>
          <a:prstGeom prst="rect">
            <a:avLst/>
          </a:prstGeom>
          <a:noFill/>
          <a:ln w="9525">
            <a:noFill/>
            <a:miter lim="800000"/>
            <a:headEnd/>
            <a:tailEnd/>
          </a:ln>
        </p:spPr>
      </p:pic>
      <p:pic>
        <p:nvPicPr>
          <p:cNvPr id="6150" name="Picture 9" descr="8"/>
          <p:cNvPicPr>
            <a:picLocks noChangeAspect="1" noChangeArrowheads="1"/>
          </p:cNvPicPr>
          <p:nvPr/>
        </p:nvPicPr>
        <p:blipFill>
          <a:blip r:embed="rId7" cstate="print"/>
          <a:srcRect/>
          <a:stretch>
            <a:fillRect/>
          </a:stretch>
        </p:blipFill>
        <p:spPr bwMode="auto">
          <a:xfrm>
            <a:off x="10364795" y="6376991"/>
            <a:ext cx="1309687" cy="311151"/>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574684" y="6524640"/>
            <a:ext cx="141064" cy="117725"/>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nSpc>
                <a:spcPct val="85000"/>
              </a:lnSpc>
              <a:defRPr sz="900" b="0">
                <a:latin typeface="Arial" charset="0"/>
              </a:defRPr>
            </a:lvl1pPr>
          </a:lstStyle>
          <a:p>
            <a:pPr defTabSz="914103" eaLnBrk="0" fontAlgn="base" hangingPunct="0">
              <a:spcBef>
                <a:spcPct val="0"/>
              </a:spcBef>
              <a:spcAft>
                <a:spcPct val="0"/>
              </a:spcAft>
              <a:defRPr/>
            </a:pPr>
            <a:fld id="{B8512C5C-AD63-4574-8EE8-F8639412A6A2}" type="slidenum">
              <a:rPr lang="de-DE" altLang="zh-CN" smtClean="0">
                <a:solidFill>
                  <a:srgbClr val="000000"/>
                </a:solidFill>
                <a:ea typeface="华文细黑" pitchFamily="2" charset="-122"/>
              </a:rPr>
              <a:pPr defTabSz="914103" eaLnBrk="0" fontAlgn="base" hangingPunct="0">
                <a:spcBef>
                  <a:spcPct val="0"/>
                </a:spcBef>
                <a:spcAft>
                  <a:spcPct val="0"/>
                </a:spcAft>
                <a:defRPr/>
              </a:pPr>
              <a:t>‹#›</a:t>
            </a:fld>
            <a:endParaRPr lang="en-GB" altLang="zh-CN" dirty="0">
              <a:solidFill>
                <a:srgbClr val="000000"/>
              </a:solidFill>
              <a:ea typeface="华文细黑" pitchFamily="2" charset="-122"/>
            </a:endParaRPr>
          </a:p>
        </p:txBody>
      </p:sp>
      <p:sp>
        <p:nvSpPr>
          <p:cNvPr id="7" name="Rectangle 5"/>
          <p:cNvSpPr>
            <a:spLocks noChangeArrowheads="1"/>
          </p:cNvSpPr>
          <p:nvPr userDrawn="1"/>
        </p:nvSpPr>
        <p:spPr bwMode="auto">
          <a:xfrm>
            <a:off x="8481485" y="6479473"/>
            <a:ext cx="1645913" cy="261133"/>
          </a:xfrm>
          <a:prstGeom prst="rect">
            <a:avLst/>
          </a:prstGeom>
          <a:noFill/>
          <a:ln w="9525">
            <a:noFill/>
            <a:miter lim="800000"/>
            <a:headEnd/>
            <a:tailEnd/>
          </a:ln>
        </p:spPr>
        <p:txBody>
          <a:bodyPr lIns="0" tIns="0" rIns="0" bIns="0"/>
          <a:lstStyle/>
          <a:p>
            <a:pPr defTabSz="914103" eaLnBrk="0" fontAlgn="base" hangingPunct="0">
              <a:lnSpc>
                <a:spcPct val="85000"/>
              </a:lnSpc>
              <a:spcBef>
                <a:spcPct val="0"/>
              </a:spcBef>
              <a:spcAft>
                <a:spcPct val="0"/>
              </a:spcAft>
              <a:defRPr/>
            </a:pPr>
            <a:r>
              <a:rPr lang="de-DE" altLang="zh-CN" sz="1200" dirty="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defTabSz="914103" eaLnBrk="0" fontAlgn="base" hangingPunct="0">
                <a:lnSpc>
                  <a:spcPct val="85000"/>
                </a:lnSpc>
                <a:spcBef>
                  <a:spcPct val="0"/>
                </a:spcBef>
                <a:spcAft>
                  <a:spcPct val="0"/>
                </a:spcAft>
                <a:defRPr/>
              </a:pPr>
              <a:t>‹#›</a:t>
            </a:fld>
            <a:endParaRPr lang="en-GB" altLang="zh-CN" sz="12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1143835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8" r:id="rId3"/>
    <p:sldLayoutId id="2147483709" r:id="rId4"/>
  </p:sldLayoutIdLst>
  <p:hf sldNum="0" hdr="0" ftr="0"/>
  <p:txStyles>
    <p:titleStyle>
      <a:lvl1pPr algn="l" defTabSz="671094" rtl="0" eaLnBrk="0" fontAlgn="base" hangingPunct="0">
        <a:spcBef>
          <a:spcPct val="0"/>
        </a:spcBef>
        <a:spcAft>
          <a:spcPct val="0"/>
        </a:spcAft>
        <a:defRPr sz="2699">
          <a:solidFill>
            <a:srgbClr val="990000"/>
          </a:solidFill>
          <a:latin typeface="+mj-lt"/>
          <a:ea typeface="+mj-ea"/>
          <a:cs typeface="+mj-cs"/>
        </a:defRPr>
      </a:lvl1pPr>
      <a:lvl2pPr algn="l" defTabSz="671094" rtl="0" eaLnBrk="0" fontAlgn="base" hangingPunct="0">
        <a:spcBef>
          <a:spcPct val="0"/>
        </a:spcBef>
        <a:spcAft>
          <a:spcPct val="0"/>
        </a:spcAft>
        <a:defRPr sz="2699">
          <a:solidFill>
            <a:srgbClr val="990000"/>
          </a:solidFill>
          <a:latin typeface="Arial" panose="020B0604020202020204" pitchFamily="34" charset="0"/>
          <a:ea typeface="黑体" pitchFamily="2" charset="-122"/>
        </a:defRPr>
      </a:lvl2pPr>
      <a:lvl3pPr algn="l" defTabSz="671094" rtl="0" eaLnBrk="0" fontAlgn="base" hangingPunct="0">
        <a:spcBef>
          <a:spcPct val="0"/>
        </a:spcBef>
        <a:spcAft>
          <a:spcPct val="0"/>
        </a:spcAft>
        <a:defRPr sz="2699">
          <a:solidFill>
            <a:srgbClr val="990000"/>
          </a:solidFill>
          <a:latin typeface="Arial" panose="020B0604020202020204" pitchFamily="34" charset="0"/>
          <a:ea typeface="黑体" pitchFamily="2" charset="-122"/>
        </a:defRPr>
      </a:lvl3pPr>
      <a:lvl4pPr algn="l" defTabSz="671094" rtl="0" eaLnBrk="0" fontAlgn="base" hangingPunct="0">
        <a:spcBef>
          <a:spcPct val="0"/>
        </a:spcBef>
        <a:spcAft>
          <a:spcPct val="0"/>
        </a:spcAft>
        <a:defRPr sz="2699">
          <a:solidFill>
            <a:srgbClr val="990000"/>
          </a:solidFill>
          <a:latin typeface="Arial" panose="020B0604020202020204" pitchFamily="34" charset="0"/>
          <a:ea typeface="黑体" pitchFamily="2" charset="-122"/>
        </a:defRPr>
      </a:lvl4pPr>
      <a:lvl5pPr algn="l" defTabSz="671094" rtl="0" eaLnBrk="0" fontAlgn="base" hangingPunct="0">
        <a:spcBef>
          <a:spcPct val="0"/>
        </a:spcBef>
        <a:spcAft>
          <a:spcPct val="0"/>
        </a:spcAft>
        <a:defRPr sz="2699">
          <a:solidFill>
            <a:srgbClr val="990000"/>
          </a:solidFill>
          <a:latin typeface="Arial" panose="020B0604020202020204" pitchFamily="34" charset="0"/>
          <a:ea typeface="黑体" pitchFamily="2" charset="-122"/>
        </a:defRPr>
      </a:lvl5pPr>
      <a:lvl6pPr marL="383557" algn="l" defTabSz="672555" rtl="0" eaLnBrk="1" fontAlgn="base" hangingPunct="1">
        <a:spcBef>
          <a:spcPct val="0"/>
        </a:spcBef>
        <a:spcAft>
          <a:spcPct val="0"/>
        </a:spcAft>
        <a:defRPr sz="2899">
          <a:solidFill>
            <a:srgbClr val="990000"/>
          </a:solidFill>
          <a:latin typeface="Trebuchet MS" pitchFamily="34" charset="0"/>
          <a:ea typeface="黑体" pitchFamily="2" charset="-122"/>
        </a:defRPr>
      </a:lvl6pPr>
      <a:lvl7pPr marL="767113" algn="l" defTabSz="672555" rtl="0" eaLnBrk="1" fontAlgn="base" hangingPunct="1">
        <a:spcBef>
          <a:spcPct val="0"/>
        </a:spcBef>
        <a:spcAft>
          <a:spcPct val="0"/>
        </a:spcAft>
        <a:defRPr sz="2899">
          <a:solidFill>
            <a:srgbClr val="990000"/>
          </a:solidFill>
          <a:latin typeface="Trebuchet MS" pitchFamily="34" charset="0"/>
          <a:ea typeface="黑体" pitchFamily="2" charset="-122"/>
        </a:defRPr>
      </a:lvl7pPr>
      <a:lvl8pPr marL="1150669" algn="l" defTabSz="672555" rtl="0" eaLnBrk="1" fontAlgn="base" hangingPunct="1">
        <a:spcBef>
          <a:spcPct val="0"/>
        </a:spcBef>
        <a:spcAft>
          <a:spcPct val="0"/>
        </a:spcAft>
        <a:defRPr sz="2899">
          <a:solidFill>
            <a:srgbClr val="990000"/>
          </a:solidFill>
          <a:latin typeface="Trebuchet MS" pitchFamily="34" charset="0"/>
          <a:ea typeface="黑体" pitchFamily="2" charset="-122"/>
        </a:defRPr>
      </a:lvl8pPr>
      <a:lvl9pPr marL="1534223" algn="l" defTabSz="672555" rtl="0" eaLnBrk="1" fontAlgn="base" hangingPunct="1">
        <a:spcBef>
          <a:spcPct val="0"/>
        </a:spcBef>
        <a:spcAft>
          <a:spcPct val="0"/>
        </a:spcAft>
        <a:defRPr sz="2899">
          <a:solidFill>
            <a:srgbClr val="990000"/>
          </a:solidFill>
          <a:latin typeface="Trebuchet MS" pitchFamily="34" charset="0"/>
          <a:ea typeface="黑体" pitchFamily="2" charset="-122"/>
        </a:defRPr>
      </a:lvl9pPr>
    </p:titleStyle>
    <p:bodyStyle>
      <a:lvl1pPr marL="223698" indent="-223698" algn="l" defTabSz="671094" rtl="0" eaLnBrk="0" fontAlgn="base" hangingPunct="0">
        <a:lnSpc>
          <a:spcPct val="140000"/>
        </a:lnSpc>
        <a:spcBef>
          <a:spcPct val="0"/>
        </a:spcBef>
        <a:spcAft>
          <a:spcPct val="20000"/>
        </a:spcAft>
        <a:buClr>
          <a:srgbClr val="595959"/>
        </a:buClr>
        <a:buSzPct val="100000"/>
        <a:buFont typeface="微软雅黑" pitchFamily="34" charset="-122"/>
        <a:buChar char="›"/>
        <a:defRPr sz="1699">
          <a:solidFill>
            <a:schemeClr val="tx1"/>
          </a:solidFill>
          <a:latin typeface="+mn-lt"/>
          <a:ea typeface="+mn-ea"/>
          <a:cs typeface="+mn-cs"/>
        </a:defRPr>
      </a:lvl1pPr>
      <a:lvl2pPr marL="455328" indent="-231630" algn="l" defTabSz="671094" rtl="0" eaLnBrk="0" fontAlgn="base" hangingPunct="0">
        <a:lnSpc>
          <a:spcPct val="140000"/>
        </a:lnSpc>
        <a:spcBef>
          <a:spcPct val="0"/>
        </a:spcBef>
        <a:spcAft>
          <a:spcPct val="20000"/>
        </a:spcAft>
        <a:buClr>
          <a:srgbClr val="595959"/>
        </a:buClr>
        <a:buSzPct val="100000"/>
        <a:buFont typeface="FrutigerNext LT Regular" pitchFamily="34" charset="0"/>
        <a:buChar char="»"/>
        <a:defRPr sz="1600">
          <a:solidFill>
            <a:schemeClr val="tx1"/>
          </a:solidFill>
          <a:latin typeface="微软雅黑" panose="020B0503020204020204" pitchFamily="34" charset="-122"/>
          <a:ea typeface="微软雅黑" panose="020B0503020204020204" pitchFamily="34" charset="-122"/>
        </a:defRPr>
      </a:lvl2pPr>
      <a:lvl3pPr marL="679026" indent="-223698" algn="l" defTabSz="671094" rtl="0" eaLnBrk="0" fontAlgn="base" hangingPunct="0">
        <a:lnSpc>
          <a:spcPct val="140000"/>
        </a:lnSpc>
        <a:spcBef>
          <a:spcPct val="0"/>
        </a:spcBef>
        <a:spcAft>
          <a:spcPct val="20000"/>
        </a:spcAft>
        <a:buClr>
          <a:srgbClr val="595959"/>
        </a:buClr>
        <a:buSzPct val="80000"/>
        <a:buFont typeface="FrutigerNext LT Regular"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175603" indent="-166585" algn="l" defTabSz="671094" rtl="0" eaLnBrk="0" fontAlgn="base" hangingPunct="0">
        <a:lnSpc>
          <a:spcPct val="140000"/>
        </a:lnSpc>
        <a:spcBef>
          <a:spcPct val="0"/>
        </a:spcBef>
        <a:spcAft>
          <a:spcPct val="20000"/>
        </a:spcAft>
        <a:buClr>
          <a:schemeClr val="bg2"/>
        </a:buClr>
        <a:buSzPct val="60000"/>
        <a:buChar char="–"/>
        <a:defRPr sz="1200">
          <a:solidFill>
            <a:schemeClr val="tx1"/>
          </a:solidFill>
          <a:latin typeface="+mn-lt"/>
          <a:ea typeface="+mn-ea"/>
        </a:defRPr>
      </a:lvl4pPr>
      <a:lvl5pPr marL="1510356" indent="-166585" algn="l" defTabSz="671094" rtl="0" eaLnBrk="0" fontAlgn="base" hangingPunct="0">
        <a:lnSpc>
          <a:spcPct val="140000"/>
        </a:lnSpc>
        <a:spcBef>
          <a:spcPct val="0"/>
        </a:spcBef>
        <a:spcAft>
          <a:spcPct val="20000"/>
        </a:spcAft>
        <a:buClr>
          <a:schemeClr val="bg2"/>
        </a:buClr>
        <a:buSzPct val="60000"/>
        <a:buFont typeface="Trebuchet MS" pitchFamily="34" charset="0"/>
        <a:buChar char="~"/>
        <a:defRPr sz="1100">
          <a:solidFill>
            <a:schemeClr val="tx1"/>
          </a:solidFill>
          <a:latin typeface="+mn-lt"/>
          <a:ea typeface="+mn-ea"/>
        </a:defRPr>
      </a:lvl5pPr>
      <a:lvl6pPr marL="1895138" indent="-167807" algn="l" defTabSz="672555" rtl="0" eaLnBrk="1" fontAlgn="base" hangingPunct="1">
        <a:lnSpc>
          <a:spcPct val="140000"/>
        </a:lnSpc>
        <a:spcBef>
          <a:spcPct val="0"/>
        </a:spcBef>
        <a:spcAft>
          <a:spcPct val="20000"/>
        </a:spcAft>
        <a:buClr>
          <a:schemeClr val="bg2"/>
        </a:buClr>
        <a:buSzPct val="60000"/>
        <a:buFont typeface="Trebuchet MS" pitchFamily="34" charset="0"/>
        <a:buChar char="~"/>
        <a:defRPr sz="1100">
          <a:solidFill>
            <a:schemeClr val="tx1"/>
          </a:solidFill>
          <a:latin typeface="+mn-lt"/>
          <a:ea typeface="+mn-ea"/>
        </a:defRPr>
      </a:lvl6pPr>
      <a:lvl7pPr marL="2278695" indent="-167807" algn="l" defTabSz="672555" rtl="0" eaLnBrk="1" fontAlgn="base" hangingPunct="1">
        <a:lnSpc>
          <a:spcPct val="140000"/>
        </a:lnSpc>
        <a:spcBef>
          <a:spcPct val="0"/>
        </a:spcBef>
        <a:spcAft>
          <a:spcPct val="20000"/>
        </a:spcAft>
        <a:buClr>
          <a:schemeClr val="bg2"/>
        </a:buClr>
        <a:buSzPct val="60000"/>
        <a:buFont typeface="Trebuchet MS" pitchFamily="34" charset="0"/>
        <a:buChar char="~"/>
        <a:defRPr sz="1100">
          <a:solidFill>
            <a:schemeClr val="tx1"/>
          </a:solidFill>
          <a:latin typeface="+mn-lt"/>
          <a:ea typeface="+mn-ea"/>
        </a:defRPr>
      </a:lvl7pPr>
      <a:lvl8pPr marL="2662252" indent="-167807" algn="l" defTabSz="672555" rtl="0" eaLnBrk="1" fontAlgn="base" hangingPunct="1">
        <a:lnSpc>
          <a:spcPct val="140000"/>
        </a:lnSpc>
        <a:spcBef>
          <a:spcPct val="0"/>
        </a:spcBef>
        <a:spcAft>
          <a:spcPct val="20000"/>
        </a:spcAft>
        <a:buClr>
          <a:schemeClr val="bg2"/>
        </a:buClr>
        <a:buSzPct val="60000"/>
        <a:buFont typeface="Trebuchet MS" pitchFamily="34" charset="0"/>
        <a:buChar char="~"/>
        <a:defRPr sz="1100">
          <a:solidFill>
            <a:schemeClr val="tx1"/>
          </a:solidFill>
          <a:latin typeface="+mn-lt"/>
          <a:ea typeface="+mn-ea"/>
        </a:defRPr>
      </a:lvl8pPr>
      <a:lvl9pPr marL="3045807" indent="-167807" algn="l" defTabSz="672555" rtl="0" eaLnBrk="1" fontAlgn="base" hangingPunct="1">
        <a:lnSpc>
          <a:spcPct val="140000"/>
        </a:lnSpc>
        <a:spcBef>
          <a:spcPct val="0"/>
        </a:spcBef>
        <a:spcAft>
          <a:spcPct val="20000"/>
        </a:spcAft>
        <a:buClr>
          <a:schemeClr val="bg2"/>
        </a:buClr>
        <a:buSzPct val="60000"/>
        <a:buFont typeface="Trebuchet MS" pitchFamily="34" charset="0"/>
        <a:buChar char="~"/>
        <a:defRPr sz="1100">
          <a:solidFill>
            <a:schemeClr val="tx1"/>
          </a:solidFill>
          <a:latin typeface="+mn-lt"/>
          <a:ea typeface="+mn-ea"/>
        </a:defRPr>
      </a:lvl9pPr>
    </p:bodyStyle>
    <p:otherStyle>
      <a:defPPr>
        <a:defRPr lang="zh-CN"/>
      </a:defPPr>
      <a:lvl1pPr marL="0" algn="l" defTabSz="767113" rtl="0" eaLnBrk="1" latinLnBrk="0" hangingPunct="1">
        <a:defRPr sz="1500" kern="1200">
          <a:solidFill>
            <a:schemeClr val="tx1"/>
          </a:solidFill>
          <a:latin typeface="+mn-lt"/>
          <a:ea typeface="+mn-ea"/>
          <a:cs typeface="+mn-cs"/>
        </a:defRPr>
      </a:lvl1pPr>
      <a:lvl2pPr marL="383557" algn="l" defTabSz="767113" rtl="0" eaLnBrk="1" latinLnBrk="0" hangingPunct="1">
        <a:defRPr sz="1500" kern="1200">
          <a:solidFill>
            <a:schemeClr val="tx1"/>
          </a:solidFill>
          <a:latin typeface="+mn-lt"/>
          <a:ea typeface="+mn-ea"/>
          <a:cs typeface="+mn-cs"/>
        </a:defRPr>
      </a:lvl2pPr>
      <a:lvl3pPr marL="767113" algn="l" defTabSz="767113" rtl="0" eaLnBrk="1" latinLnBrk="0" hangingPunct="1">
        <a:defRPr sz="1500" kern="1200">
          <a:solidFill>
            <a:schemeClr val="tx1"/>
          </a:solidFill>
          <a:latin typeface="+mn-lt"/>
          <a:ea typeface="+mn-ea"/>
          <a:cs typeface="+mn-cs"/>
        </a:defRPr>
      </a:lvl3pPr>
      <a:lvl4pPr marL="1150669" algn="l" defTabSz="767113" rtl="0" eaLnBrk="1" latinLnBrk="0" hangingPunct="1">
        <a:defRPr sz="1500" kern="1200">
          <a:solidFill>
            <a:schemeClr val="tx1"/>
          </a:solidFill>
          <a:latin typeface="+mn-lt"/>
          <a:ea typeface="+mn-ea"/>
          <a:cs typeface="+mn-cs"/>
        </a:defRPr>
      </a:lvl4pPr>
      <a:lvl5pPr marL="1534223" algn="l" defTabSz="767113" rtl="0" eaLnBrk="1" latinLnBrk="0" hangingPunct="1">
        <a:defRPr sz="1500" kern="1200">
          <a:solidFill>
            <a:schemeClr val="tx1"/>
          </a:solidFill>
          <a:latin typeface="+mn-lt"/>
          <a:ea typeface="+mn-ea"/>
          <a:cs typeface="+mn-cs"/>
        </a:defRPr>
      </a:lvl5pPr>
      <a:lvl6pPr marL="1917779" algn="l" defTabSz="767113" rtl="0" eaLnBrk="1" latinLnBrk="0" hangingPunct="1">
        <a:defRPr sz="1500" kern="1200">
          <a:solidFill>
            <a:schemeClr val="tx1"/>
          </a:solidFill>
          <a:latin typeface="+mn-lt"/>
          <a:ea typeface="+mn-ea"/>
          <a:cs typeface="+mn-cs"/>
        </a:defRPr>
      </a:lvl6pPr>
      <a:lvl7pPr marL="2301334" algn="l" defTabSz="767113" rtl="0" eaLnBrk="1" latinLnBrk="0" hangingPunct="1">
        <a:defRPr sz="1500" kern="1200">
          <a:solidFill>
            <a:schemeClr val="tx1"/>
          </a:solidFill>
          <a:latin typeface="+mn-lt"/>
          <a:ea typeface="+mn-ea"/>
          <a:cs typeface="+mn-cs"/>
        </a:defRPr>
      </a:lvl7pPr>
      <a:lvl8pPr marL="2684891" algn="l" defTabSz="767113" rtl="0" eaLnBrk="1" latinLnBrk="0" hangingPunct="1">
        <a:defRPr sz="1500" kern="1200">
          <a:solidFill>
            <a:schemeClr val="tx1"/>
          </a:solidFill>
          <a:latin typeface="+mn-lt"/>
          <a:ea typeface="+mn-ea"/>
          <a:cs typeface="+mn-cs"/>
        </a:defRPr>
      </a:lvl8pPr>
      <a:lvl9pPr marL="3068448" algn="l" defTabSz="767113" rtl="0" eaLnBrk="1" latinLnBrk="0" hangingPunct="1">
        <a:defRPr sz="15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defTabSz="890493">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185C</a:t>
              </a:r>
            </a:p>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186C</a:t>
              </a:r>
            </a:p>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p>
            <a:p>
              <a:pPr algn="ctr" defTabSz="914112">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2707161428"/>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7063AA-8FFB-4284-9B74-572489D4A8B7}"/>
              </a:ext>
            </a:extLst>
          </p:cNvPr>
          <p:cNvSpPr>
            <a:spLocks noGrp="1"/>
          </p:cNvSpPr>
          <p:nvPr>
            <p:ph idx="1"/>
          </p:nvPr>
        </p:nvSpPr>
        <p:spPr>
          <a:xfrm>
            <a:off x="725078" y="1376314"/>
            <a:ext cx="10515600" cy="4282175"/>
          </a:xfrm>
        </p:spPr>
        <p:txBody>
          <a:bodyPr>
            <a:normAutofit lnSpcReduction="10000"/>
          </a:bodyPr>
          <a:lstStyle/>
          <a:p>
            <a:pPr marL="0" indent="0">
              <a:buNone/>
            </a:pPr>
            <a:endParaRPr lang="en-US" altLang="zh-CN" dirty="0"/>
          </a:p>
          <a:p>
            <a:pPr marL="0" indent="0">
              <a:buNone/>
            </a:pPr>
            <a:endParaRPr lang="en-US" altLang="zh-CN" dirty="0"/>
          </a:p>
          <a:p>
            <a:pPr marL="0" indent="0" algn="ctr">
              <a:buNone/>
            </a:pPr>
            <a:r>
              <a:rPr lang="en-US" altLang="zh-CN" sz="4000" dirty="0"/>
              <a:t>What is the next step of YANG effort in IETF: Service Oriented YANG Pilot Project?</a:t>
            </a:r>
          </a:p>
          <a:p>
            <a:pPr marL="0" indent="0" algn="ctr">
              <a:buNone/>
            </a:pPr>
            <a:endParaRPr lang="en-US" altLang="zh-CN" dirty="0"/>
          </a:p>
          <a:p>
            <a:pPr marL="0" indent="0" algn="ctr">
              <a:buNone/>
            </a:pPr>
            <a:endParaRPr lang="en-US" altLang="zh-CN" dirty="0"/>
          </a:p>
          <a:p>
            <a:pPr marL="0" indent="0" algn="ctr">
              <a:buNone/>
            </a:pPr>
            <a:r>
              <a:rPr lang="en-US" altLang="zh-CN" sz="3600" dirty="0"/>
              <a:t>Qin Wu</a:t>
            </a:r>
          </a:p>
          <a:p>
            <a:pPr marL="0" indent="0" algn="ctr">
              <a:buNone/>
            </a:pPr>
            <a:r>
              <a:rPr lang="en-US" altLang="zh-CN" sz="3600" dirty="0"/>
              <a:t>Huawei</a:t>
            </a:r>
            <a:endParaRPr lang="zh-CN" altLang="en-US" sz="3600" dirty="0"/>
          </a:p>
        </p:txBody>
      </p:sp>
    </p:spTree>
    <p:extLst>
      <p:ext uri="{BB962C8B-B14F-4D97-AF65-F5344CB8AC3E}">
        <p14:creationId xmlns:p14="http://schemas.microsoft.com/office/powerpoint/2010/main" val="423998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062" y="-80814"/>
            <a:ext cx="12065876" cy="1325563"/>
          </a:xfrm>
        </p:spPr>
        <p:txBody>
          <a:bodyPr/>
          <a:lstStyle/>
          <a:p>
            <a:r>
              <a:rPr lang="en-US" altLang="zh-CN" b="1" dirty="0"/>
              <a:t>Basic Network Inventory vs Logical Network Inventory</a:t>
            </a:r>
            <a:endParaRPr lang="zh-CN" altLang="en-US" b="1" dirty="0"/>
          </a:p>
        </p:txBody>
      </p:sp>
      <p:graphicFrame>
        <p:nvGraphicFramePr>
          <p:cNvPr id="11" name="内容占位符 10"/>
          <p:cNvGraphicFramePr>
            <a:graphicFrameLocks noGrp="1"/>
          </p:cNvGraphicFramePr>
          <p:nvPr>
            <p:ph idx="1"/>
            <p:extLst/>
          </p:nvPr>
        </p:nvGraphicFramePr>
        <p:xfrm>
          <a:off x="838200" y="1171574"/>
          <a:ext cx="10515600" cy="5495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957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422" y="249796"/>
            <a:ext cx="11903675" cy="837599"/>
          </a:xfrm>
        </p:spPr>
        <p:txBody>
          <a:bodyPr>
            <a:normAutofit/>
          </a:bodyPr>
          <a:lstStyle/>
          <a:p>
            <a:r>
              <a:rPr lang="en-US" altLang="zh-CN" sz="3600" dirty="0"/>
              <a:t>How can we do better for network operators and Developers</a:t>
            </a:r>
            <a:endParaRPr lang="zh-CN" altLang="en-US" sz="3600" dirty="0"/>
          </a:p>
        </p:txBody>
      </p:sp>
      <p:sp>
        <p:nvSpPr>
          <p:cNvPr id="3" name="内容占位符 2"/>
          <p:cNvSpPr>
            <a:spLocks noGrp="1"/>
          </p:cNvSpPr>
          <p:nvPr>
            <p:ph idx="1"/>
          </p:nvPr>
        </p:nvSpPr>
        <p:spPr>
          <a:xfrm>
            <a:off x="477795" y="1002890"/>
            <a:ext cx="10876005" cy="5174073"/>
          </a:xfrm>
        </p:spPr>
        <p:txBody>
          <a:bodyPr>
            <a:normAutofit lnSpcReduction="10000"/>
          </a:bodyPr>
          <a:lstStyle/>
          <a:p>
            <a:r>
              <a:rPr lang="en-US" altLang="zh-CN" dirty="0"/>
              <a:t>Within IETF, Continue to create dedicate working group to define common building block which can be reused in different SDOs, open source projects E.g., Network Inventory to align with ONF, ITU-T SG15, </a:t>
            </a:r>
            <a:r>
              <a:rPr lang="en-US" altLang="zh-CN" dirty="0" err="1"/>
              <a:t>Openconfig</a:t>
            </a:r>
            <a:endParaRPr lang="en-US" altLang="zh-CN" dirty="0"/>
          </a:p>
          <a:p>
            <a:pPr lvl="1"/>
            <a:r>
              <a:rPr lang="en-US" altLang="zh-CN" dirty="0"/>
              <a:t>E.g., Network Attachment Circuit to align with ORAN and look for it be reused  by L3SM/Network slicing service model work</a:t>
            </a:r>
          </a:p>
          <a:p>
            <a:pPr lvl="1"/>
            <a:r>
              <a:rPr lang="en-US" altLang="zh-CN" dirty="0"/>
              <a:t>E.g., YANG Package Versioning work</a:t>
            </a:r>
          </a:p>
          <a:p>
            <a:endParaRPr lang="en-US" altLang="zh-CN" dirty="0"/>
          </a:p>
          <a:p>
            <a:endParaRPr lang="en-US" altLang="zh-CN" dirty="0"/>
          </a:p>
          <a:p>
            <a:r>
              <a:rPr lang="en-US" altLang="zh-CN" dirty="0"/>
              <a:t>Externally, more open source projects driven by operators to adopt and verify IETF defined YANG data model and look for missing pieces</a:t>
            </a:r>
          </a:p>
          <a:p>
            <a:pPr lvl="1"/>
            <a:r>
              <a:rPr lang="en-US" altLang="zh-CN" dirty="0"/>
              <a:t>collaboration with </a:t>
            </a:r>
            <a:r>
              <a:rPr lang="en-US" altLang="zh-CN" dirty="0" err="1"/>
              <a:t>Camara</a:t>
            </a:r>
            <a:r>
              <a:rPr lang="en-US" altLang="zh-CN" dirty="0"/>
              <a:t> NaaS API projects</a:t>
            </a:r>
          </a:p>
          <a:p>
            <a:pPr lvl="1"/>
            <a:r>
              <a:rPr lang="en-US" altLang="zh-CN" dirty="0"/>
              <a:t>more open source automation tool and documentation to be public available</a:t>
            </a:r>
          </a:p>
          <a:p>
            <a:pPr lvl="1"/>
            <a:endParaRPr lang="zh-CN" altLang="en-US" dirty="0"/>
          </a:p>
        </p:txBody>
      </p:sp>
    </p:spTree>
    <p:extLst>
      <p:ext uri="{BB962C8B-B14F-4D97-AF65-F5344CB8AC3E}">
        <p14:creationId xmlns:p14="http://schemas.microsoft.com/office/powerpoint/2010/main" val="186218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968" y="129150"/>
            <a:ext cx="11749548" cy="1325563"/>
          </a:xfrm>
        </p:spPr>
        <p:txBody>
          <a:bodyPr>
            <a:normAutofit/>
          </a:bodyPr>
          <a:lstStyle/>
          <a:p>
            <a:r>
              <a:rPr lang="en-US" altLang="zh-CN" sz="3600" dirty="0"/>
              <a:t>How can we do better for network operators and Developers</a:t>
            </a:r>
            <a:endParaRPr lang="zh-CN" altLang="en-US" sz="3600" dirty="0"/>
          </a:p>
        </p:txBody>
      </p:sp>
      <p:sp>
        <p:nvSpPr>
          <p:cNvPr id="3" name="内容占位符 2"/>
          <p:cNvSpPr>
            <a:spLocks noGrp="1"/>
          </p:cNvSpPr>
          <p:nvPr>
            <p:ph idx="1"/>
          </p:nvPr>
        </p:nvSpPr>
        <p:spPr>
          <a:xfrm>
            <a:off x="769374" y="1454713"/>
            <a:ext cx="10515600" cy="4351338"/>
          </a:xfrm>
        </p:spPr>
        <p:txBody>
          <a:bodyPr/>
          <a:lstStyle/>
          <a:p>
            <a:r>
              <a:rPr lang="en-US" altLang="zh-CN" dirty="0"/>
              <a:t>Coordinate with BBF, IEEE, MEF, 3GPP, ETSI for data modeling work</a:t>
            </a:r>
          </a:p>
          <a:p>
            <a:pPr lvl="1"/>
            <a:r>
              <a:rPr lang="en-US" altLang="zh-CN" b="1" dirty="0"/>
              <a:t>Another IAB workshop </a:t>
            </a:r>
            <a:r>
              <a:rPr lang="en-US" altLang="zh-CN" dirty="0"/>
              <a:t>on Data model integration and deployment Update</a:t>
            </a:r>
          </a:p>
          <a:p>
            <a:pPr lvl="2"/>
            <a:r>
              <a:rPr lang="en-US" altLang="zh-CN" dirty="0"/>
              <a:t>Coordinate requirements and support for existing SDOs developing standards relevant to YANG</a:t>
            </a:r>
          </a:p>
          <a:p>
            <a:pPr lvl="2"/>
            <a:r>
              <a:rPr lang="en-US" altLang="zh-CN" dirty="0"/>
              <a:t>Discuss YANG model fragmentation at the device level such as IETF YANG, </a:t>
            </a:r>
            <a:r>
              <a:rPr lang="en-US" altLang="zh-CN" dirty="0" err="1"/>
              <a:t>Openconfig</a:t>
            </a:r>
            <a:r>
              <a:rPr lang="en-US" altLang="zh-CN" dirty="0"/>
              <a:t> YANG, Native YANG</a:t>
            </a:r>
          </a:p>
          <a:p>
            <a:pPr lvl="2"/>
            <a:r>
              <a:rPr lang="en-US" altLang="zh-CN" dirty="0"/>
              <a:t>Explore the limitation and restriction of existing YANG modelling language</a:t>
            </a:r>
          </a:p>
          <a:p>
            <a:pPr lvl="2"/>
            <a:r>
              <a:rPr lang="en-US" altLang="zh-CN" dirty="0"/>
              <a:t>Explore How IETF YANG, and other SDO YANG are related to CAMARA NAAS API</a:t>
            </a:r>
          </a:p>
          <a:p>
            <a:pPr lvl="2"/>
            <a:r>
              <a:rPr lang="en-US" altLang="zh-CN" dirty="0"/>
              <a:t>Investigate automation tool for DSL modelling translation, e.g., mapping NGSI-LD into YANG</a:t>
            </a:r>
          </a:p>
          <a:p>
            <a:pPr lvl="2"/>
            <a:r>
              <a:rPr lang="en-US" altLang="zh-CN" sz="2100" dirty="0"/>
              <a:t>Look for new modeling technology, e.g., Knowledge modelling using RDF </a:t>
            </a:r>
          </a:p>
          <a:p>
            <a:endParaRPr lang="zh-CN" altLang="en-US" dirty="0"/>
          </a:p>
        </p:txBody>
      </p:sp>
    </p:spTree>
    <p:extLst>
      <p:ext uri="{BB962C8B-B14F-4D97-AF65-F5344CB8AC3E}">
        <p14:creationId xmlns:p14="http://schemas.microsoft.com/office/powerpoint/2010/main" val="62961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006" y="169916"/>
            <a:ext cx="10515600" cy="816403"/>
          </a:xfrm>
        </p:spPr>
        <p:txBody>
          <a:bodyPr/>
          <a:lstStyle/>
          <a:p>
            <a:r>
              <a:rPr lang="en-US" altLang="zh-CN" dirty="0"/>
              <a:t>Where we are for YANG adoption in Industry</a:t>
            </a:r>
            <a:endParaRPr lang="zh-CN" altLang="en-US" dirty="0"/>
          </a:p>
        </p:txBody>
      </p:sp>
      <p:pic>
        <p:nvPicPr>
          <p:cNvPr id="4" name="图片 3">
            <a:extLst>
              <a:ext uri="{FF2B5EF4-FFF2-40B4-BE49-F238E27FC236}">
                <a16:creationId xmlns:a16="http://schemas.microsoft.com/office/drawing/2014/main" id="{77C7760A-C58D-44DD-9255-BD50631C9C07}"/>
              </a:ext>
            </a:extLst>
          </p:cNvPr>
          <p:cNvPicPr>
            <a:picLocks noChangeAspect="1"/>
          </p:cNvPicPr>
          <p:nvPr/>
        </p:nvPicPr>
        <p:blipFill>
          <a:blip r:embed="rId2"/>
          <a:stretch>
            <a:fillRect/>
          </a:stretch>
        </p:blipFill>
        <p:spPr>
          <a:xfrm>
            <a:off x="756007" y="1089061"/>
            <a:ext cx="8476484" cy="3534309"/>
          </a:xfrm>
          <a:prstGeom prst="rect">
            <a:avLst/>
          </a:prstGeom>
        </p:spPr>
      </p:pic>
      <p:sp>
        <p:nvSpPr>
          <p:cNvPr id="5" name="文本框 4"/>
          <p:cNvSpPr txBox="1"/>
          <p:nvPr/>
        </p:nvSpPr>
        <p:spPr>
          <a:xfrm>
            <a:off x="410715" y="4726112"/>
            <a:ext cx="11516117" cy="2031325"/>
          </a:xfrm>
          <a:prstGeom prst="rect">
            <a:avLst/>
          </a:prstGeom>
          <a:noFill/>
        </p:spPr>
        <p:txBody>
          <a:bodyPr wrap="square" rtlCol="0">
            <a:spAutoFit/>
          </a:bodyPr>
          <a:lstStyle/>
          <a:p>
            <a:r>
              <a:rPr lang="en-US" altLang="zh-CN" dirty="0"/>
              <a:t>EANTC launched NETCONF/YANG Multi-vendor Interoperability Test starting from 2016, Test every year since 2016, </a:t>
            </a:r>
          </a:p>
          <a:p>
            <a:pPr marL="285750" indent="-285750">
              <a:buFont typeface="Arial" panose="020B0604020202020204" pitchFamily="34" charset="0"/>
              <a:buChar char="•"/>
            </a:pPr>
            <a:r>
              <a:rPr lang="en-US" altLang="zh-CN" dirty="0"/>
              <a:t>The main use cases :L3VPN service provision, L2VPN service provision.</a:t>
            </a:r>
          </a:p>
          <a:p>
            <a:pPr marL="285750" indent="-285750">
              <a:buFont typeface="Arial" panose="020B0604020202020204" pitchFamily="34" charset="0"/>
              <a:buChar char="•"/>
            </a:pPr>
            <a:r>
              <a:rPr lang="en-US" altLang="zh-CN" dirty="0"/>
              <a:t>Addition Use cases (2023): NETCONF transport slicing, system inventory, routing policy configuration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 referenced IETF models :  L3SM,L2SM, Network slicing service model in TEAS WG, </a:t>
            </a:r>
            <a:r>
              <a:rPr lang="en-US" altLang="zh-CN" dirty="0" err="1"/>
              <a:t>etc</a:t>
            </a:r>
            <a:endParaRPr lang="en-US" altLang="zh-CN" dirty="0"/>
          </a:p>
          <a:p>
            <a:pPr marL="285750" indent="-285750">
              <a:buFont typeface="Arial" panose="020B0604020202020204" pitchFamily="34" charset="0"/>
              <a:buChar char="•"/>
            </a:pPr>
            <a:r>
              <a:rPr lang="en-US" altLang="zh-CN" dirty="0"/>
              <a:t>                                                     </a:t>
            </a:r>
            <a:r>
              <a:rPr lang="en-US" altLang="zh-CN" dirty="0" err="1"/>
              <a:t>Opeconfig</a:t>
            </a:r>
            <a:r>
              <a:rPr lang="en-US" altLang="zh-CN" dirty="0"/>
              <a:t> YANG, Native YANG and IETF YANG at device level;</a:t>
            </a:r>
          </a:p>
          <a:p>
            <a:pPr marL="285750" indent="-285750">
              <a:buFont typeface="Arial" panose="020B0604020202020204" pitchFamily="34" charset="0"/>
              <a:buChar char="•"/>
            </a:pPr>
            <a:endParaRPr lang="en-US" altLang="zh-CN" dirty="0"/>
          </a:p>
        </p:txBody>
      </p:sp>
      <p:sp>
        <p:nvSpPr>
          <p:cNvPr id="3" name="文本框 2"/>
          <p:cNvSpPr txBox="1"/>
          <p:nvPr/>
        </p:nvSpPr>
        <p:spPr>
          <a:xfrm>
            <a:off x="9144003" y="1524001"/>
            <a:ext cx="3156698" cy="1200329"/>
          </a:xfrm>
          <a:prstGeom prst="rect">
            <a:avLst/>
          </a:prstGeom>
          <a:noFill/>
        </p:spPr>
        <p:txBody>
          <a:bodyPr wrap="none" rtlCol="0">
            <a:spAutoFit/>
          </a:bodyPr>
          <a:lstStyle/>
          <a:p>
            <a:r>
              <a:rPr lang="en-US" altLang="zh-CN" dirty="0"/>
              <a:t>Observation 1: Slow Adoption</a:t>
            </a:r>
          </a:p>
          <a:p>
            <a:r>
              <a:rPr lang="en-US" altLang="zh-CN" dirty="0"/>
              <a:t>Of Device Level YANG</a:t>
            </a:r>
          </a:p>
          <a:p>
            <a:r>
              <a:rPr lang="en-US" altLang="zh-CN" dirty="0"/>
              <a:t>Observation 2: Fast Adoption of</a:t>
            </a:r>
          </a:p>
          <a:p>
            <a:r>
              <a:rPr lang="en-US" altLang="zh-CN" dirty="0"/>
              <a:t>Service/Network Level YANG</a:t>
            </a:r>
            <a:endParaRPr lang="zh-CN" altLang="en-US" dirty="0"/>
          </a:p>
        </p:txBody>
      </p:sp>
    </p:spTree>
    <p:extLst>
      <p:ext uri="{BB962C8B-B14F-4D97-AF65-F5344CB8AC3E}">
        <p14:creationId xmlns:p14="http://schemas.microsoft.com/office/powerpoint/2010/main" val="203118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275593" y="858971"/>
            <a:ext cx="2493620" cy="24250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886583" y="2082117"/>
            <a:ext cx="2228378" cy="168605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33110" y="1369577"/>
            <a:ext cx="3446940" cy="120427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31233" y="3470788"/>
            <a:ext cx="2437980" cy="87092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323730" y="2790347"/>
            <a:ext cx="3446940" cy="137853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860366" y="3952568"/>
            <a:ext cx="2325531" cy="15928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14458" y="131567"/>
            <a:ext cx="10515600" cy="793108"/>
          </a:xfrm>
        </p:spPr>
        <p:txBody>
          <a:bodyPr/>
          <a:lstStyle/>
          <a:p>
            <a:r>
              <a:rPr lang="en-US" altLang="zh-CN" dirty="0"/>
              <a:t>IETF YANG Model Standardization Journey</a:t>
            </a:r>
            <a:endParaRPr lang="zh-CN" altLang="en-US" dirty="0"/>
          </a:p>
        </p:txBody>
      </p:sp>
      <p:grpSp>
        <p:nvGrpSpPr>
          <p:cNvPr id="4" name="Google Shape;301;p31"/>
          <p:cNvGrpSpPr/>
          <p:nvPr/>
        </p:nvGrpSpPr>
        <p:grpSpPr>
          <a:xfrm>
            <a:off x="314458" y="908889"/>
            <a:ext cx="11357600" cy="5817545"/>
            <a:chOff x="387232" y="-3894"/>
            <a:chExt cx="8518200" cy="4363159"/>
          </a:xfrm>
        </p:grpSpPr>
        <p:sp>
          <p:nvSpPr>
            <p:cNvPr id="5" name="Google Shape;302;p31"/>
            <p:cNvSpPr txBox="1"/>
            <p:nvPr/>
          </p:nvSpPr>
          <p:spPr>
            <a:xfrm>
              <a:off x="631394" y="1477272"/>
              <a:ext cx="1791304" cy="2544358"/>
            </a:xfrm>
            <a:prstGeom prst="rect">
              <a:avLst/>
            </a:prstGeom>
            <a:noFill/>
            <a:ln>
              <a:noFill/>
            </a:ln>
          </p:spPr>
          <p:txBody>
            <a:bodyPr spcFirstLastPara="1" wrap="square" lIns="121900" tIns="60933" rIns="121900" bIns="60933" anchor="b" anchorCtr="0">
              <a:spAutoFit/>
            </a:bodyPr>
            <a:lstStyle/>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kumimoji="0" lang="en-US" sz="1333" b="0" i="0" u="none" strike="noStrike" kern="0" cap="none" spc="0" normalizeH="0" baseline="0" noProof="0" dirty="0">
                  <a:ln>
                    <a:noFill/>
                  </a:ln>
                  <a:solidFill>
                    <a:srgbClr val="000000"/>
                  </a:solidFill>
                  <a:effectLst/>
                  <a:uLnTx/>
                  <a:uFillTx/>
                  <a:latin typeface="Verdana"/>
                  <a:ea typeface="Verdana"/>
                  <a:cs typeface="Verdana"/>
                  <a:sym typeface="Verdana"/>
                </a:rPr>
                <a:t>100+ YANG data models</a:t>
              </a:r>
              <a:r>
                <a:rPr kumimoji="0" lang="en-US" sz="1333" b="0" i="0" u="none" strike="noStrike" kern="0" cap="none" spc="0" normalizeH="0" noProof="0" dirty="0">
                  <a:ln>
                    <a:noFill/>
                  </a:ln>
                  <a:solidFill>
                    <a:srgbClr val="000000"/>
                  </a:solidFill>
                  <a:effectLst/>
                  <a:uLnTx/>
                  <a:uFillTx/>
                  <a:latin typeface="Verdana"/>
                  <a:ea typeface="Verdana"/>
                  <a:cs typeface="Verdana"/>
                  <a:sym typeface="Verdana"/>
                </a:rPr>
                <a:t> developed by Open Daylight</a:t>
              </a: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lang="en-US" sz="1333" kern="0" baseline="0" dirty="0">
                  <a:solidFill>
                    <a:srgbClr val="000000"/>
                  </a:solidFill>
                  <a:latin typeface="Verdana"/>
                  <a:ea typeface="Verdana"/>
                  <a:cs typeface="Verdana"/>
                  <a:sym typeface="Verdana"/>
                </a:rPr>
                <a:t>YANG data model considered</a:t>
              </a:r>
              <a:r>
                <a:rPr lang="en-US" sz="1333" kern="0" dirty="0">
                  <a:solidFill>
                    <a:srgbClr val="000000"/>
                  </a:solidFill>
                  <a:latin typeface="Verdana"/>
                  <a:ea typeface="Verdana"/>
                  <a:cs typeface="Verdana"/>
                  <a:sym typeface="Verdana"/>
                </a:rPr>
                <a:t> in </a:t>
              </a:r>
              <a:r>
                <a:rPr lang="en-US" sz="1333" kern="0" baseline="0" dirty="0">
                  <a:solidFill>
                    <a:srgbClr val="000000"/>
                  </a:solidFill>
                  <a:latin typeface="Verdana"/>
                  <a:ea typeface="Verdana"/>
                  <a:cs typeface="Verdana"/>
                  <a:sym typeface="Verdana"/>
                </a:rPr>
                <a:t>Most</a:t>
              </a:r>
              <a:r>
                <a:rPr lang="en-US" sz="1333" kern="0" dirty="0">
                  <a:solidFill>
                    <a:srgbClr val="000000"/>
                  </a:solidFill>
                  <a:latin typeface="Verdana"/>
                  <a:ea typeface="Verdana"/>
                  <a:cs typeface="Verdana"/>
                  <a:sym typeface="Verdana"/>
                </a:rPr>
                <a:t> of protocol specific WGs in Charter</a:t>
              </a: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kumimoji="0" lang="en-US" sz="1333" b="0" i="0" u="none" strike="noStrike" kern="0" cap="none" spc="0" normalizeH="0" baseline="0" noProof="0" dirty="0">
                  <a:ln>
                    <a:noFill/>
                  </a:ln>
                  <a:solidFill>
                    <a:srgbClr val="000000"/>
                  </a:solidFill>
                  <a:effectLst/>
                  <a:uLnTx/>
                  <a:uFillTx/>
                  <a:latin typeface="Verdana"/>
                  <a:ea typeface="Verdana"/>
                  <a:cs typeface="Verdana"/>
                  <a:sym typeface="Verdana"/>
                </a:rPr>
                <a:t>Routing Management</a:t>
              </a:r>
              <a:r>
                <a:rPr kumimoji="0" lang="en-US" sz="1333" b="0" i="0" u="none" strike="noStrike" kern="0" cap="none" spc="0" normalizeH="0" noProof="0" dirty="0">
                  <a:ln>
                    <a:noFill/>
                  </a:ln>
                  <a:solidFill>
                    <a:srgbClr val="000000"/>
                  </a:solidFill>
                  <a:effectLst/>
                  <a:uLnTx/>
                  <a:uFillTx/>
                  <a:latin typeface="Verdana"/>
                  <a:ea typeface="Verdana"/>
                  <a:cs typeface="Verdana"/>
                  <a:sym typeface="Verdana"/>
                </a:rPr>
                <a:t> YANG -&gt; foundation for all routing protocol models</a:t>
              </a:r>
              <a:endParaRPr kumimoji="0" sz="1333"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ctr" defTabSz="914400" eaLnBrk="1" fontAlgn="auto" latinLnBrk="0" hangingPunct="1">
                <a:lnSpc>
                  <a:spcPts val="1300"/>
                </a:lnSpc>
                <a:spcBef>
                  <a:spcPts val="1600"/>
                </a:spcBef>
                <a:spcAft>
                  <a:spcPts val="0"/>
                </a:spcAft>
                <a:buClr>
                  <a:srgbClr val="000000"/>
                </a:buClr>
                <a:buSzPts val="1050"/>
                <a:buFontTx/>
                <a:buNone/>
                <a:tabLst/>
                <a:defRPr/>
              </a:pPr>
              <a:r>
                <a:rPr kumimoji="0" lang="en-US" sz="1400" b="1" i="0" u="none" strike="noStrike" kern="0" cap="none" spc="0" normalizeH="0" baseline="0" noProof="0" dirty="0">
                  <a:ln>
                    <a:noFill/>
                  </a:ln>
                  <a:solidFill>
                    <a:srgbClr val="000000"/>
                  </a:solidFill>
                  <a:effectLst/>
                  <a:uLnTx/>
                  <a:uFillTx/>
                  <a:latin typeface="Verdana"/>
                  <a:ea typeface="Verdana"/>
                  <a:cs typeface="Verdana"/>
                  <a:sym typeface="Verdana"/>
                </a:rPr>
                <a:t>2014</a:t>
              </a:r>
              <a:r>
                <a:rPr kumimoji="0" lang="en-US" sz="1400" b="1" i="0" u="none" strike="noStrike" kern="0" cap="none" spc="0" normalizeH="0" noProof="0" dirty="0">
                  <a:ln>
                    <a:noFill/>
                  </a:ln>
                  <a:solidFill>
                    <a:srgbClr val="000000"/>
                  </a:solidFill>
                  <a:effectLst/>
                  <a:uLnTx/>
                  <a:uFillTx/>
                  <a:latin typeface="Verdana"/>
                  <a:ea typeface="Verdana"/>
                  <a:cs typeface="Verdana"/>
                  <a:sym typeface="Verdana"/>
                </a:rPr>
                <a:t>                   </a:t>
              </a:r>
              <a:r>
                <a:rPr lang="en-US" sz="1400" b="1" kern="0" dirty="0">
                  <a:solidFill>
                    <a:srgbClr val="000000"/>
                  </a:solidFill>
                  <a:latin typeface="Verdana"/>
                  <a:ea typeface="Verdana"/>
                  <a:cs typeface="Verdana"/>
                  <a:sym typeface="Verdana"/>
                </a:rPr>
                <a:t>YANG Takes Off in Industry</a:t>
              </a:r>
              <a:endParaRPr kumimoji="0" sz="14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6" name="Google Shape;303;p31"/>
            <p:cNvSpPr txBox="1"/>
            <p:nvPr/>
          </p:nvSpPr>
          <p:spPr>
            <a:xfrm>
              <a:off x="5243461" y="689744"/>
              <a:ext cx="1744148" cy="3669521"/>
            </a:xfrm>
            <a:prstGeom prst="rect">
              <a:avLst/>
            </a:prstGeom>
            <a:noFill/>
            <a:ln>
              <a:noFill/>
            </a:ln>
          </p:spPr>
          <p:txBody>
            <a:bodyPr spcFirstLastPara="1" wrap="square" lIns="121900" tIns="60933" rIns="121900" bIns="60933" anchor="b" anchorCtr="0">
              <a:spAutoFit/>
            </a:bodyPr>
            <a:lstStyle/>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kumimoji="0" lang="en-US" sz="1333" b="0" i="0" u="none" strike="noStrike" kern="0" cap="none" spc="0" normalizeH="0" baseline="0" noProof="0" dirty="0">
                  <a:ln>
                    <a:noFill/>
                  </a:ln>
                  <a:solidFill>
                    <a:srgbClr val="000000"/>
                  </a:solidFill>
                  <a:effectLst/>
                  <a:uLnTx/>
                  <a:uFillTx/>
                  <a:latin typeface="Verdana"/>
                  <a:ea typeface="Verdana"/>
                  <a:cs typeface="Verdana"/>
                  <a:sym typeface="Verdana"/>
                </a:rPr>
                <a:t>RFC8969 guidance for YANG</a:t>
              </a:r>
              <a:r>
                <a:rPr kumimoji="0" lang="en-US" sz="1333" b="0" i="0" u="none" strike="noStrike" kern="0" cap="none" spc="0" normalizeH="0" noProof="0" dirty="0">
                  <a:ln>
                    <a:noFill/>
                  </a:ln>
                  <a:solidFill>
                    <a:srgbClr val="000000"/>
                  </a:solidFill>
                  <a:effectLst/>
                  <a:uLnTx/>
                  <a:uFillTx/>
                  <a:latin typeface="Verdana"/>
                  <a:ea typeface="Verdana"/>
                  <a:cs typeface="Verdana"/>
                  <a:sym typeface="Verdana"/>
                </a:rPr>
                <a:t> integration at different </a:t>
              </a:r>
              <a:r>
                <a:rPr kumimoji="0" lang="en-US" altLang="zh-CN" sz="1333" b="0" i="0" u="none" strike="noStrike" kern="0" cap="none" spc="0" normalizeH="0" noProof="0" dirty="0">
                  <a:ln>
                    <a:noFill/>
                  </a:ln>
                  <a:solidFill>
                    <a:srgbClr val="000000"/>
                  </a:solidFill>
                  <a:effectLst/>
                  <a:uLnTx/>
                  <a:uFillTx/>
                  <a:latin typeface="Verdana"/>
                  <a:ea typeface="Verdana"/>
                  <a:cs typeface="Verdana"/>
                  <a:sym typeface="Verdana"/>
                </a:rPr>
                <a:t>level</a:t>
              </a:r>
              <a:r>
                <a:rPr kumimoji="0" lang="en-US" sz="1333" b="0" i="0" u="none" strike="noStrike" kern="0" cap="none" spc="0" normalizeH="0" noProof="0" dirty="0">
                  <a:ln>
                    <a:noFill/>
                  </a:ln>
                  <a:solidFill>
                    <a:srgbClr val="000000"/>
                  </a:solidFill>
                  <a:effectLst/>
                  <a:uLnTx/>
                  <a:uFillTx/>
                  <a:latin typeface="Verdana"/>
                  <a:ea typeface="Verdana"/>
                  <a:cs typeface="Verdana"/>
                  <a:sym typeface="Verdana"/>
                </a:rPr>
                <a:t>           </a:t>
              </a: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lang="en-US" altLang="zh-CN" sz="1333" kern="0" baseline="0" dirty="0">
                  <a:solidFill>
                    <a:srgbClr val="000000"/>
                  </a:solidFill>
                  <a:latin typeface="Verdana"/>
                  <a:ea typeface="Verdana"/>
                  <a:cs typeface="Verdana"/>
                  <a:sym typeface="Verdana"/>
                </a:rPr>
                <a:t>L3NM and L2NM Design</a:t>
              </a:r>
              <a:r>
                <a:rPr lang="en-US" altLang="zh-CN" sz="1333" kern="0" dirty="0">
                  <a:solidFill>
                    <a:srgbClr val="000000"/>
                  </a:solidFill>
                  <a:latin typeface="Verdana"/>
                  <a:ea typeface="Verdana"/>
                  <a:cs typeface="Verdana"/>
                  <a:sym typeface="Verdana"/>
                </a:rPr>
                <a:t> Team Work</a:t>
              </a:r>
            </a:p>
            <a:p>
              <a:pPr algn="ctr">
                <a:spcBef>
                  <a:spcPts val="800"/>
                </a:spcBef>
                <a:buClr>
                  <a:srgbClr val="000000"/>
                </a:buClr>
                <a:buSzPts val="1000"/>
                <a:defRPr/>
              </a:pPr>
              <a:r>
                <a:rPr lang="en-US" altLang="zh-CN" sz="1333" kern="0" dirty="0">
                  <a:solidFill>
                    <a:srgbClr val="000000"/>
                  </a:solidFill>
                  <a:latin typeface="Verdana"/>
                  <a:ea typeface="Verdana"/>
                  <a:cs typeface="Verdana"/>
                  <a:sym typeface="Verdana"/>
                </a:rPr>
                <a:t>IETF Network slicing design team formed</a:t>
              </a:r>
            </a:p>
            <a:p>
              <a:pPr algn="ctr">
                <a:spcBef>
                  <a:spcPts val="800"/>
                </a:spcBef>
                <a:buClr>
                  <a:srgbClr val="000000"/>
                </a:buClr>
                <a:buSzPts val="1000"/>
                <a:defRPr/>
              </a:pPr>
              <a:endParaRPr lang="en-US" altLang="zh-CN" sz="1333" kern="0" dirty="0">
                <a:solidFill>
                  <a:srgbClr val="000000"/>
                </a:solidFill>
                <a:latin typeface="Verdana"/>
                <a:ea typeface="Verdana"/>
                <a:cs typeface="Verdana"/>
                <a:sym typeface="Verdana"/>
              </a:endParaRP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kumimoji="0" lang="en-US" sz="1333" b="0" i="0" u="none" strike="noStrike" kern="0" cap="none" spc="0" normalizeH="0" baseline="0" noProof="0" dirty="0">
                  <a:ln>
                    <a:noFill/>
                  </a:ln>
                  <a:solidFill>
                    <a:srgbClr val="000000"/>
                  </a:solidFill>
                  <a:effectLst/>
                  <a:uLnTx/>
                  <a:uFillTx/>
                  <a:latin typeface="Verdana"/>
                  <a:ea typeface="Verdana"/>
                  <a:cs typeface="Verdana"/>
                  <a:sym typeface="Verdana"/>
                </a:rPr>
                <a:t>YANG versioning</a:t>
              </a:r>
              <a:r>
                <a:rPr kumimoji="0" lang="en-US" sz="1333" b="0" i="0" u="none" strike="noStrike" kern="0" cap="none" spc="0" normalizeH="0" noProof="0" dirty="0">
                  <a:ln>
                    <a:noFill/>
                  </a:ln>
                  <a:solidFill>
                    <a:srgbClr val="000000"/>
                  </a:solidFill>
                  <a:effectLst/>
                  <a:uLnTx/>
                  <a:uFillTx/>
                  <a:latin typeface="Verdana"/>
                  <a:ea typeface="Verdana"/>
                  <a:cs typeface="Verdana"/>
                  <a:sym typeface="Verdana"/>
                </a:rPr>
                <a:t> DT is setup around May, 2018</a:t>
              </a:r>
            </a:p>
            <a:p>
              <a:pPr lvl="0" algn="ctr">
                <a:spcBef>
                  <a:spcPts val="800"/>
                </a:spcBef>
                <a:buClr>
                  <a:srgbClr val="000000"/>
                </a:buClr>
                <a:buSzPts val="1000"/>
                <a:defRPr/>
              </a:pPr>
              <a:r>
                <a:rPr lang="en-US" altLang="zh-CN" sz="1333" kern="0" dirty="0">
                  <a:solidFill>
                    <a:srgbClr val="000000"/>
                  </a:solidFill>
                  <a:latin typeface="Verdana"/>
                  <a:ea typeface="Verdana"/>
                  <a:cs typeface="Verdana"/>
                  <a:sym typeface="Verdana"/>
                </a:rPr>
                <a:t>Slow adoption of </a:t>
              </a:r>
              <a:r>
                <a:rPr lang="en-US" sz="1333" kern="0" baseline="0" dirty="0">
                  <a:solidFill>
                    <a:srgbClr val="000000"/>
                  </a:solidFill>
                  <a:latin typeface="Verdana"/>
                  <a:ea typeface="Verdana"/>
                  <a:cs typeface="Verdana"/>
                  <a:sym typeface="Verdana"/>
                </a:rPr>
                <a:t>Device Level VPN YANG such as EVPN, L2VPN,L3VPN and QoS</a:t>
              </a:r>
              <a:endParaRPr lang="en-US" sz="1333" kern="0" dirty="0">
                <a:solidFill>
                  <a:srgbClr val="000000"/>
                </a:solidFill>
                <a:latin typeface="Verdana"/>
                <a:ea typeface="Verdana"/>
                <a:cs typeface="Verdana"/>
                <a:sym typeface="Verdana"/>
              </a:endParaRPr>
            </a:p>
            <a:p>
              <a:pPr marL="0" marR="0" lvl="0" indent="0" algn="ctr" defTabSz="914400" eaLnBrk="1" fontAlgn="auto" latinLnBrk="0" hangingPunct="1">
                <a:lnSpc>
                  <a:spcPct val="100000"/>
                </a:lnSpc>
                <a:spcBef>
                  <a:spcPts val="1600"/>
                </a:spcBef>
                <a:spcAft>
                  <a:spcPts val="0"/>
                </a:spcAft>
                <a:buClr>
                  <a:srgbClr val="000000"/>
                </a:buClr>
                <a:buSzPts val="1050"/>
                <a:buFontTx/>
                <a:buNone/>
                <a:tabLst/>
                <a:defRPr/>
              </a:pPr>
              <a:r>
                <a:rPr kumimoji="0" lang="en-US" sz="1400" b="1" i="0" u="none" strike="noStrike" kern="0" cap="none" spc="0" normalizeH="0" baseline="0" noProof="0" dirty="0">
                  <a:ln>
                    <a:noFill/>
                  </a:ln>
                  <a:solidFill>
                    <a:srgbClr val="000000"/>
                  </a:solidFill>
                  <a:effectLst/>
                  <a:uLnTx/>
                  <a:uFillTx/>
                  <a:latin typeface="Verdana"/>
                  <a:ea typeface="Verdana"/>
                  <a:cs typeface="Verdana"/>
                  <a:sym typeface="Verdana"/>
                </a:rPr>
                <a:t>2019~2021          SDN NBI continue to grow interests</a:t>
              </a:r>
              <a:r>
                <a:rPr kumimoji="0" lang="zh-CN" altLang="en-US" sz="1400" b="1" i="0" u="none" strike="noStrike" kern="0" cap="none" spc="0" normalizeH="0" baseline="0" noProof="0" dirty="0">
                  <a:ln>
                    <a:noFill/>
                  </a:ln>
                  <a:solidFill>
                    <a:srgbClr val="000000"/>
                  </a:solidFill>
                  <a:effectLst/>
                  <a:uLnTx/>
                  <a:uFillTx/>
                  <a:latin typeface="Verdana"/>
                  <a:ea typeface="Verdana"/>
                  <a:cs typeface="Verdana"/>
                  <a:sym typeface="Verdana"/>
                </a:rPr>
                <a:t>，</a:t>
              </a:r>
              <a:r>
                <a:rPr kumimoji="0" lang="en-US" altLang="zh-CN" sz="1400" b="1" i="0" u="none" strike="noStrike" kern="0" cap="none" spc="0" normalizeH="0" baseline="0" noProof="0" dirty="0">
                  <a:ln>
                    <a:noFill/>
                  </a:ln>
                  <a:solidFill>
                    <a:srgbClr val="000000"/>
                  </a:solidFill>
                  <a:effectLst/>
                  <a:uLnTx/>
                  <a:uFillTx/>
                  <a:latin typeface="Verdana"/>
                  <a:ea typeface="Verdana"/>
                  <a:cs typeface="Verdana"/>
                  <a:sym typeface="Verdana"/>
                </a:rPr>
                <a:t>Slow adoption of IETF</a:t>
              </a:r>
              <a:r>
                <a:rPr kumimoji="0" lang="en-US" sz="1400" b="1" i="0" u="none" strike="noStrike" kern="0" cap="none" spc="0" normalizeH="0" baseline="0" noProof="0" dirty="0">
                  <a:ln>
                    <a:noFill/>
                  </a:ln>
                  <a:solidFill>
                    <a:srgbClr val="000000"/>
                  </a:solidFill>
                  <a:effectLst/>
                  <a:uLnTx/>
                  <a:uFillTx/>
                  <a:latin typeface="Verdana"/>
                  <a:ea typeface="Verdana"/>
                  <a:cs typeface="Verdana"/>
                  <a:sym typeface="Verdana"/>
                </a:rPr>
                <a:t> SBI YANG</a:t>
              </a:r>
              <a:endParaRPr kumimoji="0" sz="1400" b="0" i="0" u="none" strike="noStrike" kern="0" cap="none" spc="0" normalizeH="0" baseline="0" noProof="0" dirty="0">
                <a:ln>
                  <a:noFill/>
                </a:ln>
                <a:solidFill>
                  <a:srgbClr val="000000"/>
                </a:solidFill>
                <a:effectLst/>
                <a:uLnTx/>
                <a:uFillTx/>
                <a:latin typeface="Verdana"/>
                <a:ea typeface="Verdana"/>
                <a:cs typeface="Verdana"/>
                <a:sym typeface="Verdana"/>
              </a:endParaRPr>
            </a:p>
          </p:txBody>
        </p:sp>
        <p:sp>
          <p:nvSpPr>
            <p:cNvPr id="7" name="Google Shape;304;p31"/>
            <p:cNvSpPr txBox="1"/>
            <p:nvPr/>
          </p:nvSpPr>
          <p:spPr>
            <a:xfrm>
              <a:off x="7101048" y="-3894"/>
              <a:ext cx="1744148" cy="4276996"/>
            </a:xfrm>
            <a:prstGeom prst="rect">
              <a:avLst/>
            </a:prstGeom>
            <a:noFill/>
            <a:ln>
              <a:noFill/>
            </a:ln>
          </p:spPr>
          <p:txBody>
            <a:bodyPr spcFirstLastPara="1" wrap="square" lIns="121900" tIns="60933" rIns="121900" bIns="60933" anchor="b" anchorCtr="0">
              <a:spAutoFit/>
            </a:bodyPr>
            <a:lstStyle/>
            <a:p>
              <a:pPr algn="ctr">
                <a:buClr>
                  <a:srgbClr val="000000"/>
                </a:buClr>
                <a:buSzPts val="1000"/>
                <a:defRPr/>
              </a:pPr>
              <a:r>
                <a:rPr lang="en-US" altLang="zh-CN" sz="1333" kern="0" dirty="0" err="1">
                  <a:solidFill>
                    <a:srgbClr val="000000"/>
                  </a:solidFill>
                  <a:latin typeface="Verdana"/>
                  <a:ea typeface="Verdana"/>
                  <a:cs typeface="Verdana"/>
                  <a:sym typeface="Arial"/>
                </a:rPr>
                <a:t>Camara</a:t>
              </a:r>
              <a:r>
                <a:rPr lang="en-US" altLang="zh-CN" sz="1333" kern="0" dirty="0">
                  <a:solidFill>
                    <a:srgbClr val="000000"/>
                  </a:solidFill>
                  <a:latin typeface="Verdana"/>
                  <a:ea typeface="Verdana"/>
                  <a:cs typeface="Verdana"/>
                  <a:sym typeface="Arial"/>
                </a:rPr>
                <a:t> NaaS was Launched at MWC at Feb 2022</a:t>
              </a:r>
            </a:p>
            <a:p>
              <a:pPr marL="0" marR="0" lvl="0" indent="0" algn="ctr" defTabSz="914400" eaLnBrk="1" fontAlgn="auto" latinLnBrk="0" hangingPunct="1">
                <a:lnSpc>
                  <a:spcPct val="100000"/>
                </a:lnSpc>
                <a:spcBef>
                  <a:spcPts val="0"/>
                </a:spcBef>
                <a:spcAft>
                  <a:spcPts val="0"/>
                </a:spcAft>
                <a:buClr>
                  <a:srgbClr val="000000"/>
                </a:buClr>
                <a:buSzPts val="1000"/>
                <a:buFont typeface="Verdana"/>
                <a:buNone/>
                <a:tabLst/>
                <a:defRPr/>
              </a:pPr>
              <a:endParaRPr kumimoji="0" lang="en-US" sz="1333"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ctr" defTabSz="914400" eaLnBrk="1" fontAlgn="auto" latinLnBrk="0" hangingPunct="1">
                <a:lnSpc>
                  <a:spcPct val="100000"/>
                </a:lnSpc>
                <a:spcBef>
                  <a:spcPts val="0"/>
                </a:spcBef>
                <a:spcAft>
                  <a:spcPts val="0"/>
                </a:spcAft>
                <a:buClr>
                  <a:srgbClr val="000000"/>
                </a:buClr>
                <a:buSzPts val="1000"/>
                <a:buFont typeface="Verdana"/>
                <a:buNone/>
                <a:tabLst/>
                <a:defRPr/>
              </a:pPr>
              <a:r>
                <a:rPr kumimoji="0" lang="en-US" sz="1333" b="0" i="0" u="none" strike="noStrike" kern="0" cap="none" spc="0" normalizeH="0" baseline="0" noProof="0" dirty="0">
                  <a:ln>
                    <a:noFill/>
                  </a:ln>
                  <a:solidFill>
                    <a:srgbClr val="000000"/>
                  </a:solidFill>
                  <a:effectLst/>
                  <a:uLnTx/>
                  <a:uFillTx/>
                  <a:latin typeface="Verdana"/>
                  <a:ea typeface="Verdana"/>
                  <a:cs typeface="Verdana"/>
                  <a:sym typeface="Verdana"/>
                </a:rPr>
                <a:t>Service assurance and </a:t>
              </a:r>
              <a:r>
                <a:rPr kumimoji="0" lang="en-US" sz="1333" b="0" i="0" u="none" strike="noStrike" kern="0" cap="none" spc="0" normalizeH="0" noProof="0" dirty="0">
                  <a:ln>
                    <a:noFill/>
                  </a:ln>
                  <a:solidFill>
                    <a:srgbClr val="000000"/>
                  </a:solidFill>
                  <a:effectLst/>
                  <a:uLnTx/>
                  <a:uFillTx/>
                  <a:latin typeface="Verdana"/>
                  <a:ea typeface="Verdana"/>
                  <a:cs typeface="Verdana"/>
                  <a:sym typeface="Verdana"/>
                </a:rPr>
                <a:t>monitoring model gets attraction such as Service assurance YANG, VPN PM YANG, SAP YANG, Attachment Circuit, </a:t>
              </a:r>
              <a:r>
                <a:rPr kumimoji="0" lang="en-US" sz="1333" b="0" i="0" u="none" strike="noStrike" kern="0" cap="none" spc="0" normalizeH="0" noProof="0" dirty="0" err="1">
                  <a:ln>
                    <a:noFill/>
                  </a:ln>
                  <a:solidFill>
                    <a:srgbClr val="000000"/>
                  </a:solidFill>
                  <a:effectLst/>
                  <a:uLnTx/>
                  <a:uFillTx/>
                  <a:latin typeface="Verdana"/>
                  <a:ea typeface="Verdana"/>
                  <a:cs typeface="Verdana"/>
                  <a:sym typeface="Verdana"/>
                </a:rPr>
                <a:t>etc</a:t>
              </a:r>
              <a:endParaRPr kumimoji="0" lang="en-US" sz="1333" b="0" i="0" u="none" strike="noStrike" kern="0" cap="none" spc="0" normalizeH="0" noProof="0" dirty="0">
                <a:ln>
                  <a:noFill/>
                </a:ln>
                <a:solidFill>
                  <a:srgbClr val="000000"/>
                </a:solidFill>
                <a:effectLst/>
                <a:uLnTx/>
                <a:uFillTx/>
                <a:latin typeface="Verdana"/>
                <a:ea typeface="Verdana"/>
                <a:cs typeface="Verdana"/>
                <a:sym typeface="Verdana"/>
              </a:endParaRPr>
            </a:p>
            <a:p>
              <a:pPr marL="0" marR="0" lvl="0" indent="0" algn="ctr" defTabSz="914400" eaLnBrk="1" fontAlgn="auto" latinLnBrk="0" hangingPunct="1">
                <a:lnSpc>
                  <a:spcPct val="100000"/>
                </a:lnSpc>
                <a:spcBef>
                  <a:spcPts val="0"/>
                </a:spcBef>
                <a:spcAft>
                  <a:spcPts val="0"/>
                </a:spcAft>
                <a:buClr>
                  <a:srgbClr val="000000"/>
                </a:buClr>
                <a:buSzPts val="1000"/>
                <a:buFont typeface="Verdana"/>
                <a:buNone/>
                <a:tabLst/>
                <a:defRPr/>
              </a:pPr>
              <a:endParaRPr kumimoji="0" lang="en-US" sz="1333" b="0" i="0" u="none" strike="noStrike" kern="0" cap="none" spc="0" normalizeH="0" noProof="0" dirty="0">
                <a:ln>
                  <a:noFill/>
                </a:ln>
                <a:solidFill>
                  <a:srgbClr val="000000"/>
                </a:solidFill>
                <a:effectLst/>
                <a:uLnTx/>
                <a:uFillTx/>
                <a:latin typeface="Verdana"/>
                <a:ea typeface="Verdana"/>
                <a:cs typeface="Verdana"/>
                <a:sym typeface="Verdana"/>
              </a:endParaRPr>
            </a:p>
            <a:p>
              <a:pPr marL="0" marR="0" lvl="0" indent="0" algn="ctr" defTabSz="914400" eaLnBrk="1" fontAlgn="auto" latinLnBrk="0" hangingPunct="1">
                <a:lnSpc>
                  <a:spcPct val="100000"/>
                </a:lnSpc>
                <a:spcBef>
                  <a:spcPts val="0"/>
                </a:spcBef>
                <a:spcAft>
                  <a:spcPts val="0"/>
                </a:spcAft>
                <a:buClr>
                  <a:srgbClr val="000000"/>
                </a:buClr>
                <a:buSzPts val="1000"/>
                <a:buFont typeface="Verdana"/>
                <a:buNone/>
                <a:tabLst/>
                <a:defRPr/>
              </a:pPr>
              <a:r>
                <a:rPr lang="en-US" sz="1333" kern="0" dirty="0">
                  <a:solidFill>
                    <a:srgbClr val="000000"/>
                  </a:solidFill>
                  <a:latin typeface="Verdana"/>
                  <a:ea typeface="Verdana"/>
                  <a:cs typeface="Verdana"/>
                  <a:sym typeface="Arial"/>
                </a:rPr>
                <a:t>Model versioning for individual YANG matured, YANG package ongoing </a:t>
              </a:r>
            </a:p>
            <a:p>
              <a:pPr marL="0" marR="0" lvl="0" indent="0" algn="ctr" defTabSz="914400" eaLnBrk="1" fontAlgn="auto" latinLnBrk="0" hangingPunct="1">
                <a:lnSpc>
                  <a:spcPct val="100000"/>
                </a:lnSpc>
                <a:spcBef>
                  <a:spcPts val="0"/>
                </a:spcBef>
                <a:spcAft>
                  <a:spcPts val="0"/>
                </a:spcAft>
                <a:buClr>
                  <a:srgbClr val="000000"/>
                </a:buClr>
                <a:buSzPts val="1000"/>
                <a:buFont typeface="Verdana"/>
                <a:buNone/>
                <a:tabLst/>
                <a:defRPr/>
              </a:pPr>
              <a:endParaRPr lang="en-US" sz="1333" kern="0" dirty="0">
                <a:solidFill>
                  <a:srgbClr val="000000"/>
                </a:solidFill>
                <a:latin typeface="Verdana"/>
                <a:ea typeface="Verdana"/>
                <a:cs typeface="Verdana"/>
                <a:sym typeface="Arial"/>
              </a:endParaRPr>
            </a:p>
            <a:p>
              <a:pPr marL="0" marR="0" lvl="0" indent="0" algn="ctr" defTabSz="914400" eaLnBrk="1" fontAlgn="auto" latinLnBrk="0" hangingPunct="1">
                <a:lnSpc>
                  <a:spcPct val="100000"/>
                </a:lnSpc>
                <a:spcBef>
                  <a:spcPts val="0"/>
                </a:spcBef>
                <a:spcAft>
                  <a:spcPts val="0"/>
                </a:spcAft>
                <a:buClr>
                  <a:srgbClr val="000000"/>
                </a:buClr>
                <a:buSzPts val="1000"/>
                <a:buFont typeface="Verdana"/>
                <a:buNone/>
                <a:tabLst/>
                <a:defRPr/>
              </a:pPr>
              <a:r>
                <a:rPr lang="en-US" sz="1333" kern="0" dirty="0">
                  <a:solidFill>
                    <a:srgbClr val="000000"/>
                  </a:solidFill>
                  <a:latin typeface="Verdana"/>
                  <a:ea typeface="Verdana"/>
                  <a:cs typeface="Verdana"/>
                  <a:sym typeface="Arial"/>
                </a:rPr>
                <a:t>Some leading operators experiment IETF YANG using open source or </a:t>
              </a:r>
              <a:r>
                <a:rPr lang="en-US" sz="1333" kern="0" dirty="0" err="1">
                  <a:solidFill>
                    <a:srgbClr val="000000"/>
                  </a:solidFill>
                  <a:latin typeface="Verdana"/>
                  <a:ea typeface="Verdana"/>
                  <a:cs typeface="Verdana"/>
                  <a:sym typeface="Arial"/>
                </a:rPr>
                <a:t>PoC</a:t>
              </a:r>
              <a:r>
                <a:rPr lang="en-US" sz="1333" kern="0" dirty="0">
                  <a:solidFill>
                    <a:srgbClr val="000000"/>
                  </a:solidFill>
                  <a:latin typeface="Verdana"/>
                  <a:ea typeface="Verdana"/>
                  <a:cs typeface="Verdana"/>
                  <a:sym typeface="Arial"/>
                </a:rPr>
                <a:t> project</a:t>
              </a:r>
            </a:p>
            <a:p>
              <a:pPr marL="0" marR="0" lvl="0" indent="0" algn="ctr" defTabSz="914400" eaLnBrk="1" fontAlgn="auto" latinLnBrk="0" hangingPunct="1">
                <a:lnSpc>
                  <a:spcPct val="100000"/>
                </a:lnSpc>
                <a:spcBef>
                  <a:spcPts val="0"/>
                </a:spcBef>
                <a:spcAft>
                  <a:spcPts val="0"/>
                </a:spcAft>
                <a:buClr>
                  <a:srgbClr val="000000"/>
                </a:buClr>
                <a:buSzPts val="1000"/>
                <a:buFont typeface="Verdana"/>
                <a:buNone/>
                <a:tabLst/>
                <a:defRPr/>
              </a:pPr>
              <a:endParaRPr lang="en-US" sz="1333" kern="0" dirty="0">
                <a:solidFill>
                  <a:srgbClr val="000000"/>
                </a:solidFill>
                <a:latin typeface="Verdana"/>
                <a:ea typeface="Verdana"/>
                <a:cs typeface="Verdana"/>
                <a:sym typeface="Arial"/>
              </a:endParaRPr>
            </a:p>
            <a:p>
              <a:pPr marL="0" marR="0" lvl="0" indent="0" algn="ctr" defTabSz="914400" eaLnBrk="1" fontAlgn="auto" latinLnBrk="0" hangingPunct="1">
                <a:lnSpc>
                  <a:spcPct val="100000"/>
                </a:lnSpc>
                <a:spcBef>
                  <a:spcPts val="1600"/>
                </a:spcBef>
                <a:spcAft>
                  <a:spcPts val="0"/>
                </a:spcAft>
                <a:buClr>
                  <a:srgbClr val="000000"/>
                </a:buClr>
                <a:buSzPts val="1050"/>
                <a:buFontTx/>
                <a:buNone/>
                <a:tabLst/>
                <a:defRPr/>
              </a:pPr>
              <a:r>
                <a:rPr kumimoji="0" lang="en-US" sz="1400" b="1" i="0" u="none" strike="noStrike" kern="0" cap="none" spc="0" normalizeH="0" baseline="0" noProof="0" dirty="0">
                  <a:ln>
                    <a:noFill/>
                  </a:ln>
                  <a:solidFill>
                    <a:srgbClr val="000000"/>
                  </a:solidFill>
                  <a:effectLst/>
                  <a:uLnTx/>
                  <a:uFillTx/>
                  <a:latin typeface="Verdana"/>
                  <a:ea typeface="Verdana"/>
                  <a:cs typeface="Verdana"/>
                  <a:sym typeface="Verdana"/>
                </a:rPr>
                <a:t>2022~ Now       Where we are now YANG adoption</a:t>
              </a:r>
              <a:r>
                <a:rPr kumimoji="0" lang="en-US" sz="1400" b="1" i="0" u="none" strike="noStrike" kern="0" cap="none" spc="0" normalizeH="0" noProof="0" dirty="0">
                  <a:ln>
                    <a:noFill/>
                  </a:ln>
                  <a:solidFill>
                    <a:srgbClr val="000000"/>
                  </a:solidFill>
                  <a:effectLst/>
                  <a:uLnTx/>
                  <a:uFillTx/>
                  <a:latin typeface="Verdana"/>
                  <a:ea typeface="Verdana"/>
                  <a:cs typeface="Verdana"/>
                  <a:sym typeface="Verdana"/>
                </a:rPr>
                <a:t> Catalyst</a:t>
              </a:r>
              <a:r>
                <a:rPr lang="en-US" sz="1400" b="1" kern="0" dirty="0">
                  <a:solidFill>
                    <a:srgbClr val="000000"/>
                  </a:solidFill>
                  <a:latin typeface="Verdana"/>
                  <a:ea typeface="Verdana"/>
                  <a:cs typeface="Verdana"/>
                  <a:sym typeface="Verdana"/>
                </a:rPr>
                <a:t>                      </a:t>
              </a:r>
              <a:endParaRPr kumimoji="0" lang="en-US" sz="1400" b="1" i="0" u="none" strike="noStrike" kern="0" cap="none" spc="0" normalizeH="0" baseline="0" noProof="0" dirty="0">
                <a:ln>
                  <a:noFill/>
                </a:ln>
                <a:solidFill>
                  <a:srgbClr val="000000"/>
                </a:solidFill>
                <a:effectLst/>
                <a:uLnTx/>
                <a:uFillTx/>
                <a:latin typeface="Verdana"/>
                <a:ea typeface="Verdana"/>
                <a:cs typeface="Verdana"/>
                <a:sym typeface="Verdana"/>
              </a:endParaRPr>
            </a:p>
          </p:txBody>
        </p:sp>
        <p:cxnSp>
          <p:nvCxnSpPr>
            <p:cNvPr id="8" name="Google Shape;305;p31"/>
            <p:cNvCxnSpPr/>
            <p:nvPr/>
          </p:nvCxnSpPr>
          <p:spPr>
            <a:xfrm>
              <a:off x="387232" y="3556785"/>
              <a:ext cx="8518200" cy="0"/>
            </a:xfrm>
            <a:prstGeom prst="straightConnector1">
              <a:avLst/>
            </a:prstGeom>
            <a:noFill/>
            <a:ln w="19050" cap="flat" cmpd="sng">
              <a:solidFill>
                <a:srgbClr val="4472C4"/>
              </a:solidFill>
              <a:prstDash val="solid"/>
              <a:miter lim="800000"/>
              <a:headEnd type="none" w="sm" len="sm"/>
              <a:tailEnd type="triangle" w="med" len="med"/>
            </a:ln>
          </p:spPr>
        </p:cxnSp>
        <p:sp>
          <p:nvSpPr>
            <p:cNvPr id="9" name="Google Shape;306;p31"/>
            <p:cNvSpPr txBox="1"/>
            <p:nvPr/>
          </p:nvSpPr>
          <p:spPr>
            <a:xfrm>
              <a:off x="2711458" y="221448"/>
              <a:ext cx="2517933" cy="3800183"/>
            </a:xfrm>
            <a:prstGeom prst="rect">
              <a:avLst/>
            </a:prstGeom>
            <a:noFill/>
            <a:ln>
              <a:noFill/>
            </a:ln>
          </p:spPr>
          <p:txBody>
            <a:bodyPr spcFirstLastPara="1" wrap="square" lIns="121900" tIns="60933" rIns="121900" bIns="60933" anchor="b" anchorCtr="0">
              <a:spAutoFit/>
            </a:bodyPr>
            <a:lstStyle/>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kumimoji="0" lang="en-US" sz="1333" b="0" i="0" u="none" strike="noStrike" kern="0" cap="none" spc="0" normalizeH="0" baseline="0" noProof="0" dirty="0">
                  <a:ln>
                    <a:noFill/>
                  </a:ln>
                  <a:solidFill>
                    <a:srgbClr val="000000"/>
                  </a:solidFill>
                  <a:effectLst/>
                  <a:uLnTx/>
                  <a:uFillTx/>
                  <a:latin typeface="Verdana"/>
                  <a:ea typeface="Verdana"/>
                  <a:cs typeface="Verdana"/>
                  <a:sym typeface="Verdana"/>
                </a:rPr>
                <a:t>L3SM/L2SM </a:t>
              </a:r>
              <a:r>
                <a:rPr kumimoji="0" lang="en-US" altLang="zh-CN" sz="1333" b="0" i="0" u="none" strike="noStrike" kern="0" cap="none" spc="0" normalizeH="0" baseline="0" noProof="0" dirty="0">
                  <a:ln>
                    <a:noFill/>
                  </a:ln>
                  <a:solidFill>
                    <a:srgbClr val="000000"/>
                  </a:solidFill>
                  <a:effectLst/>
                  <a:uLnTx/>
                  <a:uFillTx/>
                  <a:latin typeface="Verdana"/>
                  <a:ea typeface="Verdana"/>
                  <a:cs typeface="Verdana"/>
                  <a:sym typeface="Verdana"/>
                </a:rPr>
                <a:t>WGs</a:t>
              </a:r>
              <a:r>
                <a:rPr kumimoji="0" lang="en-US" altLang="zh-CN" sz="1333" b="0" i="0" u="none" strike="noStrike" kern="0" cap="none" spc="0" normalizeH="0" noProof="0" dirty="0">
                  <a:ln>
                    <a:noFill/>
                  </a:ln>
                  <a:solidFill>
                    <a:srgbClr val="000000"/>
                  </a:solidFill>
                  <a:effectLst/>
                  <a:uLnTx/>
                  <a:uFillTx/>
                  <a:latin typeface="Verdana"/>
                  <a:ea typeface="Verdana"/>
                  <a:cs typeface="Verdana"/>
                  <a:sym typeface="Verdana"/>
                </a:rPr>
                <a:t> </a:t>
              </a: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lang="en-US" sz="1333" kern="0" baseline="0" dirty="0">
                  <a:solidFill>
                    <a:srgbClr val="000000"/>
                  </a:solidFill>
                  <a:latin typeface="Verdana"/>
                  <a:ea typeface="Verdana"/>
                  <a:cs typeface="Verdana"/>
                  <a:sym typeface="Verdana"/>
                </a:rPr>
                <a:t>LIME,I2SNF WGs, and ACTN </a:t>
              </a: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lang="en-US" sz="1333" kern="0" dirty="0">
                  <a:solidFill>
                    <a:srgbClr val="000000"/>
                  </a:solidFill>
                  <a:latin typeface="Verdana"/>
                  <a:ea typeface="Verdana"/>
                  <a:cs typeface="Verdana"/>
                  <a:sym typeface="Verdana"/>
                </a:rPr>
                <a:t>Network Slicing BOF coordinated with 3GPP and pushed back a lot</a:t>
              </a: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endParaRPr lang="en-US" sz="1333" kern="0" dirty="0">
                <a:solidFill>
                  <a:srgbClr val="000000"/>
                </a:solidFill>
                <a:latin typeface="Verdana"/>
                <a:ea typeface="Verdana"/>
                <a:cs typeface="Verdana"/>
                <a:sym typeface="Verdana"/>
              </a:endParaRP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lang="en-US" sz="1333" kern="0" dirty="0">
                  <a:solidFill>
                    <a:srgbClr val="000000"/>
                  </a:solidFill>
                  <a:latin typeface="Verdana"/>
                  <a:ea typeface="Verdana"/>
                  <a:cs typeface="Verdana"/>
                  <a:sym typeface="Verdana"/>
                </a:rPr>
                <a:t>Each WG in routing area creates protocol specific YANG design team</a:t>
              </a: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lang="en-US" sz="1333" kern="0" dirty="0">
                  <a:solidFill>
                    <a:srgbClr val="000000"/>
                  </a:solidFill>
                  <a:latin typeface="Verdana"/>
                  <a:ea typeface="Verdana"/>
                  <a:cs typeface="Verdana"/>
                  <a:sym typeface="Verdana"/>
                </a:rPr>
                <a:t>Routing YANG Architecture Design Team setup to align with </a:t>
              </a:r>
              <a:r>
                <a:rPr lang="en-US" sz="1333" kern="0" dirty="0" err="1">
                  <a:solidFill>
                    <a:srgbClr val="000000"/>
                  </a:solidFill>
                  <a:latin typeface="Verdana"/>
                  <a:ea typeface="Verdana"/>
                  <a:cs typeface="Verdana"/>
                  <a:sym typeface="Verdana"/>
                </a:rPr>
                <a:t>Openconfig</a:t>
              </a:r>
              <a:r>
                <a:rPr lang="en-US" sz="1333" kern="0" dirty="0">
                  <a:solidFill>
                    <a:srgbClr val="000000"/>
                  </a:solidFill>
                  <a:latin typeface="Verdana"/>
                  <a:ea typeface="Verdana"/>
                  <a:cs typeface="Verdana"/>
                  <a:sym typeface="Verdana"/>
                </a:rPr>
                <a:t> and was closed down in 2018</a:t>
              </a: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lang="en-US" sz="1333" kern="0" dirty="0">
                  <a:solidFill>
                    <a:srgbClr val="000000"/>
                  </a:solidFill>
                  <a:latin typeface="Verdana"/>
                  <a:ea typeface="Verdana"/>
                  <a:cs typeface="Verdana"/>
                  <a:sym typeface="Verdana"/>
                </a:rPr>
                <a:t>IETF YANG Coordination Group was formed to provide tooling and coordination within IETF</a:t>
              </a:r>
            </a:p>
            <a:p>
              <a:pPr marL="0" marR="0" lvl="0" indent="0" algn="ctr" defTabSz="914400" eaLnBrk="1" fontAlgn="auto" latinLnBrk="0" hangingPunct="1">
                <a:lnSpc>
                  <a:spcPct val="100000"/>
                </a:lnSpc>
                <a:spcBef>
                  <a:spcPts val="800"/>
                </a:spcBef>
                <a:spcAft>
                  <a:spcPts val="0"/>
                </a:spcAft>
                <a:buClr>
                  <a:srgbClr val="000000"/>
                </a:buClr>
                <a:buSzPts val="1000"/>
                <a:buFontTx/>
                <a:buNone/>
                <a:tabLst/>
                <a:defRPr/>
              </a:pPr>
              <a:r>
                <a:rPr lang="en-US" sz="1333" b="1" kern="0" dirty="0">
                  <a:solidFill>
                    <a:srgbClr val="000000"/>
                  </a:solidFill>
                  <a:latin typeface="Verdana"/>
                  <a:ea typeface="Verdana"/>
                  <a:cs typeface="Verdana"/>
                  <a:sym typeface="Verdana"/>
                </a:rPr>
                <a:t>YANG Catalog were kicked off </a:t>
              </a:r>
              <a:r>
                <a:rPr lang="en-US" sz="1333" kern="0" dirty="0">
                  <a:solidFill>
                    <a:srgbClr val="000000"/>
                  </a:solidFill>
                  <a:latin typeface="Verdana"/>
                  <a:ea typeface="Verdana"/>
                  <a:cs typeface="Verdana"/>
                  <a:sym typeface="Verdana"/>
                </a:rPr>
                <a:t>to Provide tooling and easy use way to find YANG models</a:t>
              </a:r>
              <a:endParaRPr kumimoji="0" sz="2133" b="0" i="0" u="none" strike="noStrike" kern="0" cap="none" spc="0" normalizeH="0" baseline="0" noProof="0" dirty="0">
                <a:ln>
                  <a:noFill/>
                </a:ln>
                <a:solidFill>
                  <a:srgbClr val="000000"/>
                </a:solidFill>
                <a:effectLst/>
                <a:uLnTx/>
                <a:uFillTx/>
                <a:latin typeface="Verdana"/>
                <a:ea typeface="Verdana"/>
                <a:cs typeface="Verdana"/>
                <a:sym typeface="Verdana"/>
              </a:endParaRPr>
            </a:p>
            <a:p>
              <a:pPr algn="ctr">
                <a:spcBef>
                  <a:spcPts val="1600"/>
                </a:spcBef>
                <a:buClr>
                  <a:srgbClr val="000000"/>
                </a:buClr>
                <a:buSzPts val="1050"/>
              </a:pPr>
              <a:r>
                <a:rPr lang="en-US" altLang="zh-CN" sz="1400" b="1" kern="0" dirty="0">
                  <a:solidFill>
                    <a:srgbClr val="000000"/>
                  </a:solidFill>
                  <a:latin typeface="Verdana"/>
                  <a:ea typeface="Verdana"/>
                  <a:cs typeface="Verdana"/>
                  <a:sym typeface="Verdana"/>
                </a:rPr>
                <a:t>   2014~2018                        </a:t>
              </a:r>
              <a:r>
                <a:rPr kumimoji="0" lang="en-US" sz="1400" b="1" i="0" u="none" strike="noStrike" kern="0" cap="none" spc="0" normalizeH="0" baseline="0" noProof="0" dirty="0">
                  <a:ln>
                    <a:noFill/>
                  </a:ln>
                  <a:solidFill>
                    <a:srgbClr val="000000"/>
                  </a:solidFill>
                  <a:effectLst/>
                  <a:uLnTx/>
                  <a:uFillTx/>
                  <a:latin typeface="Verdana"/>
                  <a:ea typeface="Verdana"/>
                  <a:cs typeface="Verdana"/>
                  <a:sym typeface="Verdana"/>
                </a:rPr>
                <a:t>SDN NBI/SBI YANG</a:t>
              </a:r>
              <a:r>
                <a:rPr lang="en-US" sz="1400" kern="0" dirty="0">
                  <a:solidFill>
                    <a:srgbClr val="000000"/>
                  </a:solidFill>
                  <a:latin typeface="Verdana"/>
                  <a:ea typeface="Verdana"/>
                  <a:cs typeface="Verdana"/>
                  <a:sym typeface="Verdana"/>
                </a:rPr>
                <a:t> </a:t>
              </a:r>
              <a:r>
                <a:rPr lang="en-US" sz="1400" b="1" kern="0" dirty="0">
                  <a:solidFill>
                    <a:srgbClr val="000000"/>
                  </a:solidFill>
                  <a:latin typeface="Verdana"/>
                  <a:ea typeface="Verdana"/>
                  <a:cs typeface="Verdana"/>
                  <a:sym typeface="Verdana"/>
                </a:rPr>
                <a:t>Flourishes</a:t>
              </a:r>
              <a:endParaRPr kumimoji="0" lang="en-US" sz="1400" b="1" i="0" u="none" strike="noStrike" kern="0" cap="none" spc="0" normalizeH="0" baseline="0" noProof="0" dirty="0">
                <a:ln>
                  <a:noFill/>
                </a:ln>
                <a:solidFill>
                  <a:srgbClr val="000000"/>
                </a:solidFill>
                <a:effectLst/>
                <a:uLnTx/>
                <a:uFillTx/>
                <a:latin typeface="Verdana"/>
                <a:ea typeface="Verdana"/>
                <a:cs typeface="Verdana"/>
                <a:sym typeface="Verdana"/>
              </a:endParaRPr>
            </a:p>
          </p:txBody>
        </p:sp>
      </p:grpSp>
      <p:sp>
        <p:nvSpPr>
          <p:cNvPr id="15" name="矩形 14"/>
          <p:cNvSpPr/>
          <p:nvPr/>
        </p:nvSpPr>
        <p:spPr>
          <a:xfrm>
            <a:off x="412955" y="1012723"/>
            <a:ext cx="688258" cy="26547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095581" y="914625"/>
            <a:ext cx="1979516" cy="461665"/>
          </a:xfrm>
          <a:prstGeom prst="rect">
            <a:avLst/>
          </a:prstGeom>
          <a:noFill/>
        </p:spPr>
        <p:txBody>
          <a:bodyPr wrap="none" rtlCol="0">
            <a:spAutoFit/>
          </a:bodyPr>
          <a:lstStyle/>
          <a:p>
            <a:r>
              <a:rPr lang="en-US" altLang="zh-CN" sz="1200" dirty="0"/>
              <a:t>Service Level/Network Level </a:t>
            </a:r>
          </a:p>
          <a:p>
            <a:r>
              <a:rPr lang="en-US" altLang="zh-CN" sz="1200" dirty="0"/>
              <a:t> YANG Model Work</a:t>
            </a:r>
            <a:endParaRPr lang="zh-CN" altLang="en-US" sz="1200" dirty="0"/>
          </a:p>
        </p:txBody>
      </p:sp>
      <p:sp>
        <p:nvSpPr>
          <p:cNvPr id="17" name="矩形 16"/>
          <p:cNvSpPr/>
          <p:nvPr/>
        </p:nvSpPr>
        <p:spPr>
          <a:xfrm>
            <a:off x="406871" y="1490267"/>
            <a:ext cx="688258" cy="2654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95129" y="1455354"/>
            <a:ext cx="1381853" cy="461665"/>
          </a:xfrm>
          <a:prstGeom prst="rect">
            <a:avLst/>
          </a:prstGeom>
          <a:noFill/>
        </p:spPr>
        <p:txBody>
          <a:bodyPr wrap="none" rtlCol="0">
            <a:spAutoFit/>
          </a:bodyPr>
          <a:lstStyle/>
          <a:p>
            <a:r>
              <a:rPr lang="en-US" altLang="zh-CN" sz="1200" dirty="0"/>
              <a:t>Device Level </a:t>
            </a:r>
          </a:p>
          <a:p>
            <a:r>
              <a:rPr lang="en-US" altLang="zh-CN" sz="1200" dirty="0"/>
              <a:t> YANG Model Work</a:t>
            </a:r>
            <a:endParaRPr lang="zh-CN" altLang="en-US" sz="1200" dirty="0"/>
          </a:p>
        </p:txBody>
      </p:sp>
    </p:spTree>
    <p:extLst>
      <p:ext uri="{BB962C8B-B14F-4D97-AF65-F5344CB8AC3E}">
        <p14:creationId xmlns:p14="http://schemas.microsoft.com/office/powerpoint/2010/main" val="165848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703" y="0"/>
            <a:ext cx="10515600" cy="932733"/>
          </a:xfrm>
        </p:spPr>
        <p:txBody>
          <a:bodyPr/>
          <a:lstStyle/>
          <a:p>
            <a:r>
              <a:rPr lang="en-US" altLang="zh-CN" dirty="0"/>
              <a:t>Challenging and Issues of Implementing YANG</a:t>
            </a:r>
            <a:endParaRPr lang="zh-CN" altLang="en-US" dirty="0"/>
          </a:p>
        </p:txBody>
      </p:sp>
      <p:sp>
        <p:nvSpPr>
          <p:cNvPr id="3" name="内容占位符 2"/>
          <p:cNvSpPr>
            <a:spLocks noGrp="1"/>
          </p:cNvSpPr>
          <p:nvPr>
            <p:ph idx="1"/>
          </p:nvPr>
        </p:nvSpPr>
        <p:spPr>
          <a:xfrm>
            <a:off x="602225" y="1052052"/>
            <a:ext cx="11265309" cy="5289754"/>
          </a:xfrm>
        </p:spPr>
        <p:txBody>
          <a:bodyPr>
            <a:normAutofit fontScale="92500" lnSpcReduction="10000"/>
          </a:bodyPr>
          <a:lstStyle/>
          <a:p>
            <a:r>
              <a:rPr lang="en-US" altLang="zh-CN" dirty="0"/>
              <a:t>Gap with Industry needs</a:t>
            </a:r>
          </a:p>
          <a:p>
            <a:pPr lvl="1"/>
            <a:r>
              <a:rPr lang="en-US" altLang="zh-CN" dirty="0"/>
              <a:t>Many operators are not engaged enough in the IETF to create that perfect world.</a:t>
            </a:r>
          </a:p>
          <a:p>
            <a:pPr lvl="2"/>
            <a:r>
              <a:rPr lang="en-US" altLang="zh-CN" dirty="0"/>
              <a:t>Except Service model work</a:t>
            </a:r>
          </a:p>
          <a:p>
            <a:pPr lvl="2"/>
            <a:r>
              <a:rPr lang="en-US" altLang="zh-CN" dirty="0"/>
              <a:t>Operators has more voice in </a:t>
            </a:r>
            <a:r>
              <a:rPr lang="en-US" altLang="zh-CN" dirty="0" err="1"/>
              <a:t>opensource</a:t>
            </a:r>
            <a:r>
              <a:rPr lang="en-US" altLang="zh-CN" dirty="0"/>
              <a:t> community, e.g., </a:t>
            </a:r>
            <a:r>
              <a:rPr lang="en-US" altLang="zh-CN" dirty="0" err="1"/>
              <a:t>Openconfig</a:t>
            </a:r>
            <a:endParaRPr lang="en-US" altLang="zh-CN" dirty="0"/>
          </a:p>
          <a:p>
            <a:pPr lvl="2"/>
            <a:r>
              <a:rPr lang="en-US" altLang="zh-CN" dirty="0"/>
              <a:t>Slow IETF process makes technology integration lengthy</a:t>
            </a:r>
          </a:p>
          <a:p>
            <a:pPr lvl="1"/>
            <a:endParaRPr lang="en-US" altLang="zh-CN" dirty="0"/>
          </a:p>
          <a:p>
            <a:pPr lvl="1"/>
            <a:r>
              <a:rPr lang="en-US" altLang="zh-CN" dirty="0"/>
              <a:t>The operators expected to deploy these technologies often don't even know that the standards are being developed. </a:t>
            </a:r>
          </a:p>
          <a:p>
            <a:pPr lvl="2"/>
            <a:r>
              <a:rPr lang="en-US" altLang="zh-CN" dirty="0"/>
              <a:t>YANG Catalog and provide visibility to IETF YANG and makes difference a lot</a:t>
            </a:r>
          </a:p>
          <a:p>
            <a:pPr marL="457200" lvl="1" indent="0">
              <a:buNone/>
            </a:pPr>
            <a:endParaRPr lang="en-US" altLang="zh-CN" dirty="0"/>
          </a:p>
          <a:p>
            <a:pPr lvl="1"/>
            <a:r>
              <a:rPr lang="en-US" altLang="zh-CN" dirty="0"/>
              <a:t>The operators who know that the standards are being developed may not know how these models work together to configure a device, manage a set of devices involved in a service.</a:t>
            </a:r>
          </a:p>
          <a:p>
            <a:pPr lvl="2"/>
            <a:r>
              <a:rPr lang="en-US" altLang="zh-CN" dirty="0"/>
              <a:t>No Service Oriented Cook Book</a:t>
            </a:r>
          </a:p>
          <a:p>
            <a:pPr lvl="2"/>
            <a:r>
              <a:rPr lang="en-US" altLang="zh-CN" dirty="0"/>
              <a:t>YANG Integration Samples</a:t>
            </a:r>
          </a:p>
          <a:p>
            <a:r>
              <a:rPr lang="en-US" altLang="zh-CN" dirty="0"/>
              <a:t>This lead to critical new technologies currently being developed without sufficient direct operator input.</a:t>
            </a:r>
          </a:p>
          <a:p>
            <a:pPr lvl="2"/>
            <a:endParaRPr lang="zh-CN" altLang="en-US" dirty="0"/>
          </a:p>
          <a:p>
            <a:pPr lvl="1"/>
            <a:endParaRPr lang="zh-CN" altLang="en-US" dirty="0"/>
          </a:p>
          <a:p>
            <a:pPr lvl="1"/>
            <a:endParaRPr lang="en-US" altLang="zh-CN" dirty="0"/>
          </a:p>
          <a:p>
            <a:pPr lvl="1"/>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42254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5797"/>
            <a:ext cx="10515600" cy="795183"/>
          </a:xfrm>
        </p:spPr>
        <p:txBody>
          <a:bodyPr/>
          <a:lstStyle/>
          <a:p>
            <a:r>
              <a:rPr lang="en-US" altLang="zh-CN" dirty="0"/>
              <a:t>What have already been done with IETF YANG</a:t>
            </a:r>
            <a:endParaRPr lang="zh-CN" altLang="en-US" dirty="0"/>
          </a:p>
        </p:txBody>
      </p:sp>
      <p:grpSp>
        <p:nvGrpSpPr>
          <p:cNvPr id="4" name="Group 53"/>
          <p:cNvGrpSpPr/>
          <p:nvPr/>
        </p:nvGrpSpPr>
        <p:grpSpPr>
          <a:xfrm>
            <a:off x="2173041" y="1651360"/>
            <a:ext cx="2158553" cy="4038082"/>
            <a:chOff x="381000" y="1124744"/>
            <a:chExt cx="3174300" cy="4670648"/>
          </a:xfrm>
        </p:grpSpPr>
        <p:grpSp>
          <p:nvGrpSpPr>
            <p:cNvPr id="5" name="组合 164"/>
            <p:cNvGrpSpPr/>
            <p:nvPr/>
          </p:nvGrpSpPr>
          <p:grpSpPr>
            <a:xfrm>
              <a:off x="381000" y="1124744"/>
              <a:ext cx="3174300" cy="4670648"/>
              <a:chOff x="719572" y="3284984"/>
              <a:chExt cx="1908212" cy="2808312"/>
            </a:xfrm>
          </p:grpSpPr>
          <p:sp>
            <p:nvSpPr>
              <p:cNvPr id="21" name="圆角矩形 104"/>
              <p:cNvSpPr/>
              <p:nvPr/>
            </p:nvSpPr>
            <p:spPr bwMode="auto">
              <a:xfrm>
                <a:off x="719572" y="3284984"/>
                <a:ext cx="1908212" cy="2808312"/>
              </a:xfrm>
              <a:prstGeom prst="roundRect">
                <a:avLst>
                  <a:gd name="adj" fmla="val 4772"/>
                </a:avLst>
              </a:prstGeom>
              <a:solidFill>
                <a:srgbClr val="9DD55F">
                  <a:alpha val="40000"/>
                </a:srgbClr>
              </a:solidFill>
              <a:ln w="19050" cap="flat" cmpd="sng" algn="ctr">
                <a:solidFill>
                  <a:srgbClr val="000000"/>
                </a:solidFill>
                <a:prstDash val="dash"/>
                <a:round/>
                <a:headEnd type="none" w="med" len="med"/>
                <a:tailEnd type="none" w="med" len="med"/>
              </a:ln>
              <a:effectLst/>
            </p:spPr>
            <p:txBody>
              <a:bodyPr vert="horz" wrap="square" lIns="79138" tIns="39570" rIns="79138" bIns="39570" numCol="1" rtlCol="0" anchor="ctr" anchorCtr="0" compatLnSpc="1">
                <a:prstTxWarp prst="textNoShape">
                  <a:avLst/>
                </a:prstTxWarp>
              </a:bodyPr>
              <a:lstStyle/>
              <a:p>
                <a:pPr algn="ctr" defTabSz="877205">
                  <a:buClrTx/>
                  <a:buFont typeface="Wingdings" pitchFamily="2" charset="2"/>
                  <a:buNone/>
                  <a:defRPr/>
                </a:pPr>
                <a:endParaRPr lang="zh-CN" altLang="en-US" sz="999" b="0" kern="0" dirty="0" err="1">
                  <a:solidFill>
                    <a:srgbClr val="000000"/>
                  </a:solidFill>
                  <a:latin typeface="Calibri" panose="020F0502020204030204"/>
                  <a:cs typeface="Calibri" pitchFamily="34" charset="0"/>
                </a:endParaRPr>
              </a:p>
            </p:txBody>
          </p:sp>
          <p:sp>
            <p:nvSpPr>
              <p:cNvPr id="22" name="矩形 108"/>
              <p:cNvSpPr/>
              <p:nvPr/>
            </p:nvSpPr>
            <p:spPr bwMode="auto">
              <a:xfrm>
                <a:off x="858172" y="4772770"/>
                <a:ext cx="1710444" cy="340034"/>
              </a:xfrm>
              <a:prstGeom prst="rect">
                <a:avLst/>
              </a:prstGeom>
              <a:solidFill>
                <a:srgbClr val="2D96FF"/>
              </a:solidFill>
              <a:ln w="9525" cap="flat" cmpd="sng" algn="ctr">
                <a:solidFill>
                  <a:schemeClr val="tx1"/>
                </a:solidFill>
                <a:prstDash val="solid"/>
              </a:ln>
              <a:effectLst>
                <a:outerShdw blurRad="50800" dist="38100" dir="2700000" algn="tl" rotWithShape="0">
                  <a:prstClr val="black">
                    <a:alpha val="40000"/>
                  </a:prstClr>
                </a:outerShdw>
              </a:effectLst>
            </p:spPr>
            <p:txBody>
              <a:bodyPr lIns="0" tIns="0" rIns="0" bIns="0" rtlCol="0" anchor="ctr" anchorCtr="0"/>
              <a:lstStyle/>
              <a:p>
                <a:pPr algn="ctr" defTabSz="876996">
                  <a:buClrTx/>
                  <a:buFont typeface="Wingdings" pitchFamily="2" charset="2"/>
                  <a:buNone/>
                  <a:defRPr/>
                </a:pPr>
                <a:endParaRPr lang="en-US" altLang="zh-CN" sz="999" kern="0" dirty="0">
                  <a:solidFill>
                    <a:srgbClr val="FFFFFF"/>
                  </a:solidFill>
                  <a:latin typeface="Calibri" panose="020F0502020204030204"/>
                  <a:cs typeface="Calibri" pitchFamily="34" charset="0"/>
                </a:endParaRPr>
              </a:p>
            </p:txBody>
          </p:sp>
          <p:sp>
            <p:nvSpPr>
              <p:cNvPr id="23" name="上下箭头 51"/>
              <p:cNvSpPr/>
              <p:nvPr/>
            </p:nvSpPr>
            <p:spPr>
              <a:xfrm>
                <a:off x="1561378" y="5229200"/>
                <a:ext cx="170848" cy="381618"/>
              </a:xfrm>
              <a:prstGeom prst="upDownArrow">
                <a:avLst/>
              </a:prstGeom>
              <a:gradFill>
                <a:gsLst>
                  <a:gs pos="30000">
                    <a:srgbClr val="2676FF">
                      <a:lumMod val="60000"/>
                      <a:lumOff val="40000"/>
                    </a:srgbClr>
                  </a:gs>
                  <a:gs pos="100000">
                    <a:srgbClr val="2676FF"/>
                  </a:gs>
                </a:gsLst>
                <a:lin ang="5400000" scaled="0"/>
              </a:gradFill>
              <a:ln w="3175" cap="flat" cmpd="sng" algn="ctr">
                <a:solidFill>
                  <a:srgbClr val="0070C0"/>
                </a:solidFill>
                <a:prstDash val="solid"/>
              </a:ln>
              <a:effectLst>
                <a:outerShdw blurRad="50800" dist="38100" dir="2700000" algn="tl" rotWithShape="0">
                  <a:prstClr val="black">
                    <a:alpha val="40000"/>
                  </a:prstClr>
                </a:outerShdw>
              </a:effectLst>
            </p:spPr>
            <p:txBody>
              <a:bodyPr lIns="0" rIns="0" anchor="ctr" anchorCtr="0"/>
              <a:lstStyle/>
              <a:p>
                <a:pPr algn="ctr" defTabSz="1026206">
                  <a:buClrTx/>
                  <a:buFont typeface="Wingdings" pitchFamily="2" charset="2"/>
                  <a:buNone/>
                  <a:defRPr/>
                </a:pPr>
                <a:endParaRPr lang="zh-CN" altLang="en-US" sz="999" kern="0" dirty="0" err="1">
                  <a:solidFill>
                    <a:srgbClr val="000000"/>
                  </a:solidFill>
                  <a:latin typeface="FrutigerNext LT Medium" pitchFamily="34" charset="0"/>
                  <a:ea typeface="微软雅黑" pitchFamily="34" charset="-122"/>
                  <a:cs typeface="Calibri" pitchFamily="34" charset="0"/>
                </a:endParaRPr>
              </a:p>
            </p:txBody>
          </p:sp>
          <p:sp>
            <p:nvSpPr>
              <p:cNvPr id="24" name="上下箭头 107"/>
              <p:cNvSpPr/>
              <p:nvPr/>
            </p:nvSpPr>
            <p:spPr bwMode="auto">
              <a:xfrm>
                <a:off x="1832134" y="4367387"/>
                <a:ext cx="180020" cy="384123"/>
              </a:xfrm>
              <a:prstGeom prst="upDownArrow">
                <a:avLst/>
              </a:prstGeom>
              <a:solidFill>
                <a:srgbClr val="FFCC99">
                  <a:lumMod val="60000"/>
                  <a:lumOff val="40000"/>
                </a:srgbClr>
              </a:solidFill>
              <a:ln w="9525" cap="flat" cmpd="sng" algn="ctr">
                <a:solidFill>
                  <a:srgbClr val="FFCC99">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5972" rIns="0" bIns="35972" anchor="ctr" anchorCtr="0">
                <a:noAutofit/>
              </a:bodyPr>
              <a:lstStyle/>
              <a:p>
                <a:pPr algn="ctr" defTabSz="1026206">
                  <a:buClrTx/>
                  <a:buFont typeface="Wingdings" pitchFamily="2" charset="2"/>
                  <a:buNone/>
                  <a:defRPr/>
                </a:pPr>
                <a:endParaRPr lang="zh-CN" altLang="en-US" sz="800" b="0" kern="0" dirty="0" err="1">
                  <a:solidFill>
                    <a:srgbClr val="000000"/>
                  </a:solidFill>
                  <a:latin typeface="Calibri" panose="020F0502020204030204"/>
                  <a:cs typeface="Calibri" pitchFamily="34" charset="0"/>
                </a:endParaRPr>
              </a:p>
            </p:txBody>
          </p:sp>
          <p:sp>
            <p:nvSpPr>
              <p:cNvPr id="25" name="矩形 108"/>
              <p:cNvSpPr/>
              <p:nvPr/>
            </p:nvSpPr>
            <p:spPr bwMode="auto">
              <a:xfrm>
                <a:off x="791580" y="4889165"/>
                <a:ext cx="1710444" cy="340033"/>
              </a:xfrm>
              <a:prstGeom prst="rect">
                <a:avLst/>
              </a:prstGeom>
              <a:solidFill>
                <a:srgbClr val="2D96FF"/>
              </a:solidFill>
              <a:ln w="9525" cap="flat" cmpd="sng" algn="ctr">
                <a:solidFill>
                  <a:schemeClr val="tx1"/>
                </a:solidFill>
                <a:prstDash val="solid"/>
              </a:ln>
              <a:effectLst>
                <a:outerShdw blurRad="50800" dist="38100" dir="2700000" algn="tl" rotWithShape="0">
                  <a:prstClr val="black">
                    <a:alpha val="40000"/>
                  </a:prstClr>
                </a:outerShdw>
              </a:effectLst>
            </p:spPr>
            <p:txBody>
              <a:bodyPr lIns="0" tIns="0" rIns="0" bIns="0" rtlCol="0" anchor="ctr" anchorCtr="0"/>
              <a:lstStyle/>
              <a:p>
                <a:pPr algn="ctr" defTabSz="876996">
                  <a:buClrTx/>
                  <a:buFont typeface="Wingdings" pitchFamily="2" charset="2"/>
                  <a:buNone/>
                  <a:defRPr/>
                </a:pPr>
                <a:r>
                  <a:rPr lang="en-US" altLang="zh-CN" sz="999" kern="0" dirty="0">
                    <a:solidFill>
                      <a:srgbClr val="FFFFFF"/>
                    </a:solidFill>
                    <a:latin typeface="Calibri" panose="020F0502020204030204"/>
                    <a:cs typeface="Calibri" pitchFamily="34" charset="0"/>
                  </a:rPr>
                  <a:t>SDN</a:t>
                </a:r>
                <a:r>
                  <a:rPr lang="zh-CN" altLang="en-US" sz="999" kern="0" dirty="0">
                    <a:solidFill>
                      <a:srgbClr val="FFFFFF"/>
                    </a:solidFill>
                    <a:latin typeface="Calibri" panose="020F0502020204030204"/>
                    <a:cs typeface="Calibri" pitchFamily="34" charset="0"/>
                  </a:rPr>
                  <a:t> </a:t>
                </a:r>
                <a:r>
                  <a:rPr lang="en-US" altLang="zh-CN" sz="999" kern="0" dirty="0">
                    <a:solidFill>
                      <a:srgbClr val="FFFFFF"/>
                    </a:solidFill>
                    <a:latin typeface="Calibri" panose="020F0502020204030204"/>
                    <a:cs typeface="Calibri" pitchFamily="34" charset="0"/>
                  </a:rPr>
                  <a:t>Controllers</a:t>
                </a:r>
              </a:p>
            </p:txBody>
          </p:sp>
          <p:sp>
            <p:nvSpPr>
              <p:cNvPr id="26" name="TextBox 171"/>
              <p:cNvSpPr txBox="1"/>
              <p:nvPr/>
            </p:nvSpPr>
            <p:spPr>
              <a:xfrm>
                <a:off x="1550767" y="5332032"/>
                <a:ext cx="930675" cy="246189"/>
              </a:xfrm>
              <a:prstGeom prst="rect">
                <a:avLst/>
              </a:prstGeom>
              <a:noFill/>
            </p:spPr>
            <p:txBody>
              <a:bodyPr wrap="square" rtlCol="0">
                <a:spAutoFit/>
              </a:bodyPr>
              <a:lstStyle/>
              <a:p>
                <a:pPr algn="ctr" defTabSz="913499">
                  <a:buClrTx/>
                  <a:buFont typeface="Wingdings" pitchFamily="2" charset="2"/>
                  <a:buNone/>
                  <a:defRPr/>
                </a:pPr>
                <a:r>
                  <a:rPr lang="en-US" altLang="zh-CN" sz="999" kern="0" dirty="0">
                    <a:solidFill>
                      <a:srgbClr val="000000"/>
                    </a:solidFill>
                    <a:latin typeface="Calibri" panose="020F0502020204030204"/>
                    <a:cs typeface="Calibri" pitchFamily="34" charset="0"/>
                  </a:rPr>
                  <a:t>SBI</a:t>
                </a:r>
                <a:endParaRPr lang="zh-CN" altLang="en-US" sz="999" kern="0" dirty="0">
                  <a:solidFill>
                    <a:srgbClr val="000000"/>
                  </a:solidFill>
                  <a:latin typeface="Calibri" panose="020F0502020204030204"/>
                  <a:cs typeface="Calibri" pitchFamily="34" charset="0"/>
                </a:endParaRPr>
              </a:p>
            </p:txBody>
          </p:sp>
          <p:sp>
            <p:nvSpPr>
              <p:cNvPr id="27" name="矩形 110"/>
              <p:cNvSpPr/>
              <p:nvPr/>
            </p:nvSpPr>
            <p:spPr bwMode="auto">
              <a:xfrm>
                <a:off x="1529123" y="3934722"/>
                <a:ext cx="952918" cy="419024"/>
              </a:xfrm>
              <a:prstGeom prst="rect">
                <a:avLst/>
              </a:prstGeom>
              <a:solidFill>
                <a:srgbClr val="2D96FF"/>
              </a:solidFill>
              <a:ln w="9525" cap="flat" cmpd="sng" algn="ctr">
                <a:solidFill>
                  <a:schemeClr val="tx1"/>
                </a:solidFill>
                <a:prstDash val="solid"/>
              </a:ln>
              <a:effectLst>
                <a:outerShdw blurRad="50800" dist="38100" dir="2700000" algn="tl" rotWithShape="0">
                  <a:prstClr val="black">
                    <a:alpha val="40000"/>
                  </a:prstClr>
                </a:outerShdw>
              </a:effectLst>
            </p:spPr>
            <p:txBody>
              <a:bodyPr lIns="0" tIns="0" rIns="0" bIns="0" rtlCol="0" anchor="b" anchorCtr="0"/>
              <a:lstStyle/>
              <a:p>
                <a:pPr algn="ctr" defTabSz="876996">
                  <a:buClrTx/>
                  <a:buFont typeface="Wingdings" pitchFamily="2" charset="2"/>
                  <a:buNone/>
                  <a:defRPr/>
                </a:pPr>
                <a:r>
                  <a:rPr lang="en-US" altLang="zh-CN" sz="999" kern="0" dirty="0">
                    <a:solidFill>
                      <a:srgbClr val="FFFFFF"/>
                    </a:solidFill>
                    <a:latin typeface="Calibri" panose="020F0502020204030204"/>
                    <a:cs typeface="Calibri" pitchFamily="34" charset="0"/>
                  </a:rPr>
                  <a:t>Orchestrator</a:t>
                </a:r>
              </a:p>
              <a:p>
                <a:pPr algn="ctr" defTabSz="876996">
                  <a:buClrTx/>
                  <a:buFont typeface="Wingdings" pitchFamily="2" charset="2"/>
                  <a:buNone/>
                  <a:defRPr/>
                </a:pPr>
                <a:endParaRPr lang="en-US" altLang="zh-CN" sz="999" kern="0" dirty="0">
                  <a:solidFill>
                    <a:srgbClr val="FFFFFF"/>
                  </a:solidFill>
                  <a:latin typeface="Calibri" panose="020F0502020204030204"/>
                  <a:cs typeface="Calibri" pitchFamily="34" charset="0"/>
                </a:endParaRPr>
              </a:p>
            </p:txBody>
          </p:sp>
          <p:sp>
            <p:nvSpPr>
              <p:cNvPr id="28" name="TextBox 173"/>
              <p:cNvSpPr txBox="1"/>
              <p:nvPr/>
            </p:nvSpPr>
            <p:spPr>
              <a:xfrm>
                <a:off x="1074608" y="4475627"/>
                <a:ext cx="952319" cy="246189"/>
              </a:xfrm>
              <a:prstGeom prst="rect">
                <a:avLst/>
              </a:prstGeom>
              <a:noFill/>
            </p:spPr>
            <p:txBody>
              <a:bodyPr wrap="square" rtlCol="0">
                <a:spAutoFit/>
              </a:bodyPr>
              <a:lstStyle/>
              <a:p>
                <a:pPr algn="ctr" defTabSz="913499">
                  <a:buClrTx/>
                  <a:buFont typeface="Wingdings" pitchFamily="2" charset="2"/>
                  <a:buNone/>
                  <a:defRPr/>
                </a:pPr>
                <a:r>
                  <a:rPr lang="en-US" altLang="zh-CN" sz="999" kern="0" dirty="0">
                    <a:solidFill>
                      <a:srgbClr val="000000"/>
                    </a:solidFill>
                    <a:latin typeface="Calibri" panose="020F0502020204030204"/>
                    <a:cs typeface="Calibri" pitchFamily="34" charset="0"/>
                  </a:rPr>
                  <a:t>NBI</a:t>
                </a:r>
                <a:endParaRPr lang="zh-CN" altLang="en-US" sz="999" kern="0" dirty="0">
                  <a:solidFill>
                    <a:srgbClr val="000000"/>
                  </a:solidFill>
                  <a:latin typeface="Calibri" panose="020F0502020204030204"/>
                  <a:cs typeface="Calibri" pitchFamily="34" charset="0"/>
                </a:endParaRPr>
              </a:p>
            </p:txBody>
          </p:sp>
          <p:sp>
            <p:nvSpPr>
              <p:cNvPr id="29" name="矩形 112"/>
              <p:cNvSpPr/>
              <p:nvPr/>
            </p:nvSpPr>
            <p:spPr bwMode="auto">
              <a:xfrm>
                <a:off x="847868" y="3393224"/>
                <a:ext cx="394016" cy="288032"/>
              </a:xfrm>
              <a:prstGeom prst="rect">
                <a:avLst/>
              </a:prstGeom>
              <a:solidFill>
                <a:srgbClr val="00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35972" rIns="0" bIns="35972" numCol="1" rtlCol="0" anchor="ctr" anchorCtr="0" compatLnSpc="1">
                <a:prstTxWarp prst="textNoShape">
                  <a:avLst/>
                </a:prstTxWarp>
                <a:noAutofit/>
              </a:bodyPr>
              <a:lstStyle/>
              <a:p>
                <a:pPr algn="ctr" defTabSz="877205">
                  <a:buClrTx/>
                  <a:buFont typeface="Wingdings" pitchFamily="2" charset="2"/>
                  <a:buNone/>
                  <a:defRPr/>
                </a:pPr>
                <a:r>
                  <a:rPr lang="en-US" altLang="zh-CN" sz="900" kern="0" dirty="0">
                    <a:solidFill>
                      <a:srgbClr val="FFFFFF"/>
                    </a:solidFill>
                    <a:latin typeface="Calibri" panose="020F0502020204030204"/>
                    <a:cs typeface="Calibri" pitchFamily="34" charset="0"/>
                  </a:rPr>
                  <a:t>APP</a:t>
                </a:r>
                <a:endParaRPr lang="zh-CN" altLang="en-US" sz="900" kern="0" dirty="0">
                  <a:solidFill>
                    <a:srgbClr val="FFFFFF"/>
                  </a:solidFill>
                  <a:latin typeface="Calibri" panose="020F0502020204030204"/>
                  <a:cs typeface="Calibri" pitchFamily="34" charset="0"/>
                </a:endParaRPr>
              </a:p>
            </p:txBody>
          </p:sp>
          <p:sp>
            <p:nvSpPr>
              <p:cNvPr id="30" name="矩形 113"/>
              <p:cNvSpPr/>
              <p:nvPr/>
            </p:nvSpPr>
            <p:spPr bwMode="auto">
              <a:xfrm>
                <a:off x="1449794" y="3393224"/>
                <a:ext cx="394016" cy="288032"/>
              </a:xfrm>
              <a:prstGeom prst="rect">
                <a:avLst/>
              </a:prstGeom>
              <a:solidFill>
                <a:srgbClr val="00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35972" rIns="0" bIns="35972" numCol="1" rtlCol="0" anchor="ctr" anchorCtr="0" compatLnSpc="1">
                <a:prstTxWarp prst="textNoShape">
                  <a:avLst/>
                </a:prstTxWarp>
                <a:noAutofit/>
              </a:bodyPr>
              <a:lstStyle/>
              <a:p>
                <a:pPr algn="ctr" defTabSz="877205">
                  <a:buClrTx/>
                  <a:buFont typeface="Wingdings" pitchFamily="2" charset="2"/>
                  <a:buNone/>
                  <a:defRPr/>
                </a:pPr>
                <a:r>
                  <a:rPr lang="en-US" altLang="zh-CN" sz="900" kern="0" dirty="0">
                    <a:solidFill>
                      <a:srgbClr val="FFFFFF"/>
                    </a:solidFill>
                    <a:latin typeface="Calibri" panose="020F0502020204030204"/>
                    <a:cs typeface="Calibri" pitchFamily="34" charset="0"/>
                  </a:rPr>
                  <a:t>APP</a:t>
                </a:r>
                <a:endParaRPr lang="zh-CN" altLang="en-US" sz="900" kern="0" dirty="0">
                  <a:solidFill>
                    <a:srgbClr val="FFFFFF"/>
                  </a:solidFill>
                  <a:latin typeface="Calibri" panose="020F0502020204030204"/>
                  <a:cs typeface="Calibri" pitchFamily="34" charset="0"/>
                </a:endParaRPr>
              </a:p>
            </p:txBody>
          </p:sp>
          <p:sp>
            <p:nvSpPr>
              <p:cNvPr id="31" name="矩形 114"/>
              <p:cNvSpPr/>
              <p:nvPr/>
            </p:nvSpPr>
            <p:spPr bwMode="auto">
              <a:xfrm>
                <a:off x="2033972" y="3393224"/>
                <a:ext cx="394016" cy="288032"/>
              </a:xfrm>
              <a:prstGeom prst="rect">
                <a:avLst/>
              </a:prstGeom>
              <a:solidFill>
                <a:srgbClr val="0066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35972" rIns="0" bIns="35972" numCol="1" rtlCol="0" anchor="ctr" anchorCtr="0" compatLnSpc="1">
                <a:prstTxWarp prst="textNoShape">
                  <a:avLst/>
                </a:prstTxWarp>
                <a:noAutofit/>
              </a:bodyPr>
              <a:lstStyle/>
              <a:p>
                <a:pPr algn="ctr" defTabSz="877205">
                  <a:buClrTx/>
                  <a:buFont typeface="Wingdings" pitchFamily="2" charset="2"/>
                  <a:buNone/>
                  <a:defRPr/>
                </a:pPr>
                <a:r>
                  <a:rPr lang="en-US" altLang="zh-CN" sz="900" kern="0" dirty="0">
                    <a:solidFill>
                      <a:srgbClr val="FFFFFF"/>
                    </a:solidFill>
                    <a:latin typeface="Calibri" panose="020F0502020204030204"/>
                    <a:cs typeface="Calibri" pitchFamily="34" charset="0"/>
                  </a:rPr>
                  <a:t>APP</a:t>
                </a:r>
                <a:endParaRPr lang="zh-CN" altLang="en-US" sz="900" kern="0" dirty="0">
                  <a:solidFill>
                    <a:srgbClr val="FFFFFF"/>
                  </a:solidFill>
                  <a:latin typeface="Calibri" panose="020F0502020204030204"/>
                  <a:cs typeface="Calibri" pitchFamily="34" charset="0"/>
                </a:endParaRPr>
              </a:p>
            </p:txBody>
          </p:sp>
          <p:sp>
            <p:nvSpPr>
              <p:cNvPr id="32" name="上下箭头 107"/>
              <p:cNvSpPr/>
              <p:nvPr/>
            </p:nvSpPr>
            <p:spPr bwMode="auto">
              <a:xfrm>
                <a:off x="1550767" y="3674649"/>
                <a:ext cx="180020" cy="256070"/>
              </a:xfrm>
              <a:prstGeom prst="upDownArrow">
                <a:avLst/>
              </a:prstGeom>
              <a:solidFill>
                <a:srgbClr val="FFCC99">
                  <a:lumMod val="60000"/>
                  <a:lumOff val="40000"/>
                </a:srgbClr>
              </a:solidFill>
              <a:ln w="9525" cap="flat" cmpd="sng" algn="ctr">
                <a:solidFill>
                  <a:srgbClr val="FFCC99">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5972" rIns="0" bIns="35972" anchor="ctr" anchorCtr="0">
                <a:noAutofit/>
              </a:bodyPr>
              <a:lstStyle/>
              <a:p>
                <a:pPr algn="ctr" defTabSz="1026206">
                  <a:buClrTx/>
                  <a:buFont typeface="Wingdings" pitchFamily="2" charset="2"/>
                  <a:buNone/>
                  <a:defRPr/>
                </a:pPr>
                <a:endParaRPr lang="zh-CN" altLang="en-US" sz="800" b="0" kern="0" dirty="0" err="1">
                  <a:solidFill>
                    <a:srgbClr val="000000"/>
                  </a:solidFill>
                  <a:latin typeface="Calibri" panose="020F0502020204030204"/>
                  <a:cs typeface="Calibri" pitchFamily="34" charset="0"/>
                </a:endParaRPr>
              </a:p>
            </p:txBody>
          </p:sp>
          <p:sp>
            <p:nvSpPr>
              <p:cNvPr id="33" name="上下箭头 107"/>
              <p:cNvSpPr/>
              <p:nvPr/>
            </p:nvSpPr>
            <p:spPr bwMode="auto">
              <a:xfrm>
                <a:off x="1046094" y="4372929"/>
                <a:ext cx="180020" cy="384123"/>
              </a:xfrm>
              <a:prstGeom prst="upDownArrow">
                <a:avLst/>
              </a:prstGeom>
              <a:solidFill>
                <a:srgbClr val="FFCC99">
                  <a:lumMod val="60000"/>
                  <a:lumOff val="40000"/>
                </a:srgbClr>
              </a:solidFill>
              <a:ln w="9525" cap="flat" cmpd="sng" algn="ctr">
                <a:solidFill>
                  <a:srgbClr val="FFCC99">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5972" rIns="0" bIns="35972" anchor="ctr" anchorCtr="0">
                <a:noAutofit/>
              </a:bodyPr>
              <a:lstStyle/>
              <a:p>
                <a:pPr algn="ctr" defTabSz="1026206">
                  <a:buClrTx/>
                  <a:buFont typeface="Wingdings" pitchFamily="2" charset="2"/>
                  <a:buNone/>
                  <a:defRPr/>
                </a:pPr>
                <a:endParaRPr lang="zh-CN" altLang="en-US" sz="800" b="0" kern="0" dirty="0" err="1">
                  <a:solidFill>
                    <a:srgbClr val="000000"/>
                  </a:solidFill>
                  <a:latin typeface="Calibri" panose="020F0502020204030204"/>
                  <a:cs typeface="Calibri" pitchFamily="34" charset="0"/>
                </a:endParaRPr>
              </a:p>
            </p:txBody>
          </p:sp>
          <p:sp>
            <p:nvSpPr>
              <p:cNvPr id="34" name="上下箭头 107"/>
              <p:cNvSpPr/>
              <p:nvPr/>
            </p:nvSpPr>
            <p:spPr bwMode="auto">
              <a:xfrm>
                <a:off x="944746" y="3674649"/>
                <a:ext cx="180020" cy="259777"/>
              </a:xfrm>
              <a:prstGeom prst="upDownArrow">
                <a:avLst/>
              </a:prstGeom>
              <a:solidFill>
                <a:srgbClr val="FFCC99">
                  <a:lumMod val="60000"/>
                  <a:lumOff val="40000"/>
                </a:srgbClr>
              </a:solidFill>
              <a:ln w="9525" cap="flat" cmpd="sng" algn="ctr">
                <a:solidFill>
                  <a:srgbClr val="FFCC99">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5972" rIns="0" bIns="35972" anchor="ctr" anchorCtr="0">
                <a:noAutofit/>
              </a:bodyPr>
              <a:lstStyle/>
              <a:p>
                <a:pPr algn="ctr" defTabSz="1026206">
                  <a:buClrTx/>
                  <a:buFont typeface="Wingdings" pitchFamily="2" charset="2"/>
                  <a:buNone/>
                  <a:defRPr/>
                </a:pPr>
                <a:endParaRPr lang="zh-CN" altLang="en-US" sz="800" b="0" kern="0" dirty="0" err="1">
                  <a:solidFill>
                    <a:srgbClr val="000000"/>
                  </a:solidFill>
                  <a:latin typeface="Calibri" panose="020F0502020204030204"/>
                  <a:cs typeface="Calibri" pitchFamily="34" charset="0"/>
                </a:endParaRPr>
              </a:p>
            </p:txBody>
          </p:sp>
          <p:sp>
            <p:nvSpPr>
              <p:cNvPr id="35" name="TextBox 173"/>
              <p:cNvSpPr txBox="1"/>
              <p:nvPr/>
            </p:nvSpPr>
            <p:spPr>
              <a:xfrm>
                <a:off x="1405532" y="3645584"/>
                <a:ext cx="952319" cy="246317"/>
              </a:xfrm>
              <a:prstGeom prst="rect">
                <a:avLst/>
              </a:prstGeom>
              <a:noFill/>
            </p:spPr>
            <p:txBody>
              <a:bodyPr wrap="square" rtlCol="0">
                <a:spAutoFit/>
              </a:bodyPr>
              <a:lstStyle/>
              <a:p>
                <a:pPr algn="ctr" defTabSz="913499">
                  <a:buClrTx/>
                  <a:buFont typeface="Wingdings" pitchFamily="2" charset="2"/>
                  <a:buNone/>
                  <a:defRPr/>
                </a:pPr>
                <a:r>
                  <a:rPr lang="en-US" altLang="zh-CN" sz="1000" kern="0" dirty="0">
                    <a:solidFill>
                      <a:srgbClr val="000000"/>
                    </a:solidFill>
                    <a:latin typeface="Calibri" panose="020F0502020204030204"/>
                    <a:cs typeface="Calibri" pitchFamily="34" charset="0"/>
                  </a:rPr>
                  <a:t>NBI</a:t>
                </a:r>
                <a:endParaRPr lang="zh-CN" altLang="en-US" sz="1000" kern="0" dirty="0">
                  <a:solidFill>
                    <a:srgbClr val="000000"/>
                  </a:solidFill>
                  <a:latin typeface="Calibri" panose="020F0502020204030204"/>
                  <a:cs typeface="Calibri" pitchFamily="34" charset="0"/>
                </a:endParaRPr>
              </a:p>
            </p:txBody>
          </p:sp>
        </p:grpSp>
        <p:grpSp>
          <p:nvGrpSpPr>
            <p:cNvPr id="6" name="组合 247"/>
            <p:cNvGrpSpPr/>
            <p:nvPr/>
          </p:nvGrpSpPr>
          <p:grpSpPr>
            <a:xfrm>
              <a:off x="539552" y="5013176"/>
              <a:ext cx="2628292" cy="720080"/>
              <a:chOff x="4499992" y="3825044"/>
              <a:chExt cx="1584176" cy="720080"/>
            </a:xfrm>
          </p:grpSpPr>
          <p:pic>
            <p:nvPicPr>
              <p:cNvPr id="9" name="Picture 18" descr="图片796"/>
              <p:cNvPicPr>
                <a:picLocks noChangeAspect="1" noChangeArrowheads="1"/>
              </p:cNvPicPr>
              <p:nvPr/>
            </p:nvPicPr>
            <p:blipFill>
              <a:blip r:embed="rId2" cstate="print"/>
              <a:srcRect/>
              <a:stretch>
                <a:fillRect/>
              </a:stretch>
            </p:blipFill>
            <p:spPr bwMode="auto">
              <a:xfrm>
                <a:off x="4499992" y="3861048"/>
                <a:ext cx="1584176" cy="684076"/>
              </a:xfrm>
              <a:prstGeom prst="rect">
                <a:avLst/>
              </a:prstGeom>
              <a:noFill/>
            </p:spPr>
          </p:pic>
          <p:grpSp>
            <p:nvGrpSpPr>
              <p:cNvPr id="10" name="组合 406"/>
              <p:cNvGrpSpPr/>
              <p:nvPr/>
            </p:nvGrpSpPr>
            <p:grpSpPr>
              <a:xfrm>
                <a:off x="4736592" y="3912564"/>
                <a:ext cx="1137954" cy="467412"/>
                <a:chOff x="6320768" y="4020576"/>
                <a:chExt cx="1137954" cy="467412"/>
              </a:xfrm>
            </p:grpSpPr>
            <p:cxnSp>
              <p:nvCxnSpPr>
                <p:cNvPr id="15" name="直接连接符 254"/>
                <p:cNvCxnSpPr/>
                <p:nvPr/>
              </p:nvCxnSpPr>
              <p:spPr bwMode="auto">
                <a:xfrm>
                  <a:off x="6320768" y="4423980"/>
                  <a:ext cx="1097280" cy="54864"/>
                </a:xfrm>
                <a:prstGeom prst="line">
                  <a:avLst/>
                </a:prstGeom>
                <a:noFill/>
                <a:ln w="19050" cap="flat" cmpd="sng" algn="ctr">
                  <a:solidFill>
                    <a:srgbClr val="7030A0"/>
                  </a:solidFill>
                  <a:prstDash val="solid"/>
                  <a:round/>
                  <a:headEnd type="none" w="med" len="med"/>
                  <a:tailEnd type="none" w="med" len="med"/>
                </a:ln>
                <a:effectLst/>
              </p:spPr>
            </p:cxnSp>
            <p:cxnSp>
              <p:nvCxnSpPr>
                <p:cNvPr id="16" name="直接连接符 255"/>
                <p:cNvCxnSpPr/>
                <p:nvPr/>
              </p:nvCxnSpPr>
              <p:spPr bwMode="auto">
                <a:xfrm flipH="1">
                  <a:off x="6342598" y="4020576"/>
                  <a:ext cx="360040" cy="329665"/>
                </a:xfrm>
                <a:prstGeom prst="line">
                  <a:avLst/>
                </a:prstGeom>
                <a:noFill/>
                <a:ln w="19050" cap="flat" cmpd="sng" algn="ctr">
                  <a:solidFill>
                    <a:srgbClr val="7030A0"/>
                  </a:solidFill>
                  <a:prstDash val="solid"/>
                  <a:round/>
                  <a:headEnd type="none" w="med" len="med"/>
                  <a:tailEnd type="none" w="med" len="med"/>
                </a:ln>
                <a:effectLst/>
              </p:spPr>
            </p:cxnSp>
            <p:cxnSp>
              <p:nvCxnSpPr>
                <p:cNvPr id="17" name="直接连接符 256"/>
                <p:cNvCxnSpPr/>
                <p:nvPr/>
              </p:nvCxnSpPr>
              <p:spPr bwMode="auto">
                <a:xfrm>
                  <a:off x="6696236" y="4077072"/>
                  <a:ext cx="435277" cy="11941"/>
                </a:xfrm>
                <a:prstGeom prst="line">
                  <a:avLst/>
                </a:prstGeom>
                <a:noFill/>
                <a:ln w="19050" cap="flat" cmpd="sng" algn="ctr">
                  <a:solidFill>
                    <a:srgbClr val="7030A0"/>
                  </a:solidFill>
                  <a:prstDash val="solid"/>
                  <a:round/>
                  <a:headEnd type="none" w="med" len="med"/>
                  <a:tailEnd type="none" w="med" len="med"/>
                </a:ln>
                <a:effectLst/>
              </p:spPr>
            </p:cxnSp>
            <p:cxnSp>
              <p:nvCxnSpPr>
                <p:cNvPr id="18" name="直接连接符 257"/>
                <p:cNvCxnSpPr/>
                <p:nvPr/>
              </p:nvCxnSpPr>
              <p:spPr bwMode="auto">
                <a:xfrm>
                  <a:off x="7200292" y="4113076"/>
                  <a:ext cx="258430" cy="303544"/>
                </a:xfrm>
                <a:prstGeom prst="line">
                  <a:avLst/>
                </a:prstGeom>
                <a:noFill/>
                <a:ln w="19050" cap="flat" cmpd="sng" algn="ctr">
                  <a:solidFill>
                    <a:srgbClr val="7030A0"/>
                  </a:solidFill>
                  <a:prstDash val="solid"/>
                  <a:round/>
                  <a:headEnd type="none" w="med" len="med"/>
                  <a:tailEnd type="none" w="med" len="med"/>
                </a:ln>
                <a:effectLst/>
              </p:spPr>
            </p:cxnSp>
            <p:cxnSp>
              <p:nvCxnSpPr>
                <p:cNvPr id="19" name="直接连接符 258"/>
                <p:cNvCxnSpPr/>
                <p:nvPr/>
              </p:nvCxnSpPr>
              <p:spPr bwMode="auto">
                <a:xfrm>
                  <a:off x="6659096" y="4103940"/>
                  <a:ext cx="722376" cy="384048"/>
                </a:xfrm>
                <a:prstGeom prst="line">
                  <a:avLst/>
                </a:prstGeom>
                <a:noFill/>
                <a:ln w="19050" cap="flat" cmpd="sng" algn="ctr">
                  <a:solidFill>
                    <a:srgbClr val="7030A0"/>
                  </a:solidFill>
                  <a:prstDash val="solid"/>
                  <a:round/>
                  <a:headEnd type="none" w="med" len="med"/>
                  <a:tailEnd type="none" w="med" len="med"/>
                </a:ln>
                <a:effectLst/>
              </p:spPr>
            </p:cxnSp>
            <p:cxnSp>
              <p:nvCxnSpPr>
                <p:cNvPr id="20" name="直接连接符 259"/>
                <p:cNvCxnSpPr/>
                <p:nvPr/>
              </p:nvCxnSpPr>
              <p:spPr bwMode="auto">
                <a:xfrm flipV="1">
                  <a:off x="6366488" y="4149660"/>
                  <a:ext cx="832104" cy="228600"/>
                </a:xfrm>
                <a:prstGeom prst="line">
                  <a:avLst/>
                </a:prstGeom>
                <a:noFill/>
                <a:ln w="19050" cap="flat" cmpd="sng" algn="ctr">
                  <a:solidFill>
                    <a:srgbClr val="7030A0"/>
                  </a:solidFill>
                  <a:prstDash val="solid"/>
                  <a:round/>
                  <a:headEnd type="none" w="med" len="med"/>
                  <a:tailEnd type="none" w="med" len="med"/>
                </a:ln>
                <a:effectLst/>
              </p:spPr>
            </p:cxnSp>
          </p:grpSp>
          <p:sp>
            <p:nvSpPr>
              <p:cNvPr id="11" name="立方体 250"/>
              <p:cNvSpPr/>
              <p:nvPr/>
            </p:nvSpPr>
            <p:spPr bwMode="auto">
              <a:xfrm>
                <a:off x="4608004" y="4149080"/>
                <a:ext cx="243027" cy="216024"/>
              </a:xfrm>
              <a:prstGeom prst="cube">
                <a:avLst/>
              </a:prstGeom>
              <a:solidFill>
                <a:srgbClr val="7098C0"/>
              </a:solidFill>
              <a:ln w="9525" cap="flat" cmpd="sng" algn="ctr">
                <a:solidFill>
                  <a:schemeClr val="tx1"/>
                </a:solidFill>
                <a:prstDash val="solid"/>
                <a:round/>
                <a:headEnd type="none" w="med" len="med"/>
                <a:tailEnd type="none" w="med" len="med"/>
              </a:ln>
              <a:effectLst/>
            </p:spPr>
            <p:txBody>
              <a:bodyPr vert="horz" wrap="square" lIns="79138" tIns="39570" rIns="79138" bIns="39570" numCol="1" rtlCol="0" anchor="ctr" anchorCtr="0" compatLnSpc="1">
                <a:prstTxWarp prst="textNoShape">
                  <a:avLst/>
                </a:prstTxWarp>
              </a:bodyPr>
              <a:lstStyle/>
              <a:p>
                <a:pPr algn="ctr" defTabSz="800899">
                  <a:buClrTx/>
                  <a:buFont typeface="Wingdings" pitchFamily="2" charset="2"/>
                  <a:buNone/>
                </a:pPr>
                <a:endParaRPr lang="zh-CN" altLang="en-US" sz="900" b="0" dirty="0" err="1">
                  <a:solidFill>
                    <a:srgbClr val="000000"/>
                  </a:solidFill>
                  <a:latin typeface="Calibri" panose="020F0502020204030204"/>
                  <a:cs typeface="Calibri" pitchFamily="34" charset="0"/>
                </a:endParaRPr>
              </a:p>
            </p:txBody>
          </p:sp>
          <p:sp>
            <p:nvSpPr>
              <p:cNvPr id="12" name="立方体 251"/>
              <p:cNvSpPr/>
              <p:nvPr/>
            </p:nvSpPr>
            <p:spPr bwMode="auto">
              <a:xfrm>
                <a:off x="4968044" y="3825044"/>
                <a:ext cx="243027" cy="216024"/>
              </a:xfrm>
              <a:prstGeom prst="cube">
                <a:avLst/>
              </a:prstGeom>
              <a:solidFill>
                <a:srgbClr val="7098C0"/>
              </a:solidFill>
              <a:ln w="9525" cap="flat" cmpd="sng" algn="ctr">
                <a:solidFill>
                  <a:schemeClr val="tx1"/>
                </a:solidFill>
                <a:prstDash val="solid"/>
                <a:round/>
                <a:headEnd type="none" w="med" len="med"/>
                <a:tailEnd type="none" w="med" len="med"/>
              </a:ln>
              <a:effectLst/>
            </p:spPr>
            <p:txBody>
              <a:bodyPr vert="horz" wrap="square" lIns="79138" tIns="39570" rIns="79138" bIns="39570" numCol="1" rtlCol="0" anchor="ctr" anchorCtr="0" compatLnSpc="1">
                <a:prstTxWarp prst="textNoShape">
                  <a:avLst/>
                </a:prstTxWarp>
              </a:bodyPr>
              <a:lstStyle/>
              <a:p>
                <a:pPr algn="ctr" defTabSz="800899">
                  <a:buClrTx/>
                  <a:buFont typeface="Wingdings" pitchFamily="2" charset="2"/>
                  <a:buNone/>
                </a:pPr>
                <a:endParaRPr lang="zh-CN" altLang="en-US" sz="900" b="0" dirty="0" err="1">
                  <a:solidFill>
                    <a:srgbClr val="000000"/>
                  </a:solidFill>
                  <a:latin typeface="Calibri" panose="020F0502020204030204"/>
                  <a:cs typeface="Calibri" pitchFamily="34" charset="0"/>
                </a:endParaRPr>
              </a:p>
            </p:txBody>
          </p:sp>
          <p:sp>
            <p:nvSpPr>
              <p:cNvPr id="13" name="立方体 252"/>
              <p:cNvSpPr/>
              <p:nvPr/>
            </p:nvSpPr>
            <p:spPr bwMode="auto">
              <a:xfrm>
                <a:off x="5472100" y="3861048"/>
                <a:ext cx="243027" cy="216024"/>
              </a:xfrm>
              <a:prstGeom prst="cube">
                <a:avLst/>
              </a:prstGeom>
              <a:solidFill>
                <a:srgbClr val="7098C0"/>
              </a:solidFill>
              <a:ln w="9525" cap="flat" cmpd="sng" algn="ctr">
                <a:solidFill>
                  <a:schemeClr val="tx1"/>
                </a:solidFill>
                <a:prstDash val="solid"/>
                <a:round/>
                <a:headEnd type="none" w="med" len="med"/>
                <a:tailEnd type="none" w="med" len="med"/>
              </a:ln>
              <a:effectLst/>
            </p:spPr>
            <p:txBody>
              <a:bodyPr vert="horz" wrap="square" lIns="79138" tIns="39570" rIns="79138" bIns="39570" numCol="1" rtlCol="0" anchor="ctr" anchorCtr="0" compatLnSpc="1">
                <a:prstTxWarp prst="textNoShape">
                  <a:avLst/>
                </a:prstTxWarp>
              </a:bodyPr>
              <a:lstStyle/>
              <a:p>
                <a:pPr algn="ctr" defTabSz="800899">
                  <a:buClrTx/>
                  <a:buFont typeface="Wingdings" pitchFamily="2" charset="2"/>
                  <a:buNone/>
                </a:pPr>
                <a:endParaRPr lang="zh-CN" altLang="en-US" sz="900" b="0" dirty="0" err="1">
                  <a:solidFill>
                    <a:srgbClr val="000000"/>
                  </a:solidFill>
                  <a:latin typeface="Calibri" panose="020F0502020204030204"/>
                  <a:cs typeface="Calibri" pitchFamily="34" charset="0"/>
                </a:endParaRPr>
              </a:p>
            </p:txBody>
          </p:sp>
          <p:sp>
            <p:nvSpPr>
              <p:cNvPr id="14" name="立方体 253"/>
              <p:cNvSpPr/>
              <p:nvPr/>
            </p:nvSpPr>
            <p:spPr bwMode="auto">
              <a:xfrm>
                <a:off x="5724128" y="4221088"/>
                <a:ext cx="243027" cy="216024"/>
              </a:xfrm>
              <a:prstGeom prst="cube">
                <a:avLst/>
              </a:prstGeom>
              <a:solidFill>
                <a:srgbClr val="7098C0"/>
              </a:solidFill>
              <a:ln w="9525" cap="flat" cmpd="sng" algn="ctr">
                <a:solidFill>
                  <a:schemeClr val="tx1"/>
                </a:solidFill>
                <a:prstDash val="solid"/>
                <a:round/>
                <a:headEnd type="none" w="med" len="med"/>
                <a:tailEnd type="none" w="med" len="med"/>
              </a:ln>
              <a:effectLst/>
            </p:spPr>
            <p:txBody>
              <a:bodyPr vert="horz" wrap="square" lIns="79138" tIns="39570" rIns="79138" bIns="39570" numCol="1" rtlCol="0" anchor="ctr" anchorCtr="0" compatLnSpc="1">
                <a:prstTxWarp prst="textNoShape">
                  <a:avLst/>
                </a:prstTxWarp>
              </a:bodyPr>
              <a:lstStyle/>
              <a:p>
                <a:pPr algn="ctr" defTabSz="800899">
                  <a:buClrTx/>
                  <a:buFont typeface="Wingdings" pitchFamily="2" charset="2"/>
                  <a:buNone/>
                </a:pPr>
                <a:endParaRPr lang="zh-CN" altLang="en-US" sz="900" b="0" dirty="0" err="1">
                  <a:solidFill>
                    <a:srgbClr val="000000"/>
                  </a:solidFill>
                  <a:latin typeface="Calibri" panose="020F0502020204030204"/>
                  <a:cs typeface="Calibri" pitchFamily="34" charset="0"/>
                </a:endParaRPr>
              </a:p>
            </p:txBody>
          </p:sp>
        </p:grpSp>
        <p:sp>
          <p:nvSpPr>
            <p:cNvPr id="7" name="矩形 110"/>
            <p:cNvSpPr/>
            <p:nvPr/>
          </p:nvSpPr>
          <p:spPr bwMode="auto">
            <a:xfrm>
              <a:off x="467545" y="2204864"/>
              <a:ext cx="1152128" cy="696900"/>
            </a:xfrm>
            <a:prstGeom prst="rect">
              <a:avLst/>
            </a:prstGeom>
            <a:solidFill>
              <a:srgbClr val="2D96FF"/>
            </a:solidFill>
            <a:ln w="9525" cap="flat" cmpd="sng" algn="ctr">
              <a:solidFill>
                <a:schemeClr val="tx1"/>
              </a:solidFill>
              <a:prstDash val="solid"/>
            </a:ln>
            <a:effectLst>
              <a:outerShdw blurRad="50800" dist="38100" dir="2700000" algn="tl" rotWithShape="0">
                <a:prstClr val="black">
                  <a:alpha val="40000"/>
                </a:prstClr>
              </a:outerShdw>
            </a:effectLst>
          </p:spPr>
          <p:txBody>
            <a:bodyPr lIns="0" tIns="0" rIns="0" bIns="0" rtlCol="0" anchor="b" anchorCtr="0"/>
            <a:lstStyle/>
            <a:p>
              <a:pPr algn="ctr" defTabSz="876996">
                <a:buClrTx/>
                <a:buFont typeface="Wingdings" pitchFamily="2" charset="2"/>
                <a:buNone/>
                <a:defRPr/>
              </a:pPr>
              <a:r>
                <a:rPr lang="en-US" altLang="zh-CN" sz="999" kern="0" dirty="0">
                  <a:solidFill>
                    <a:srgbClr val="FFFFFF"/>
                  </a:solidFill>
                  <a:latin typeface="Calibri" panose="020F0502020204030204"/>
                  <a:cs typeface="Calibri" pitchFamily="34" charset="0"/>
                </a:rPr>
                <a:t>Customer</a:t>
              </a:r>
            </a:p>
            <a:p>
              <a:pPr algn="ctr" defTabSz="876996">
                <a:buClrTx/>
                <a:buFont typeface="Wingdings" pitchFamily="2" charset="2"/>
                <a:buNone/>
                <a:defRPr/>
              </a:pPr>
              <a:endParaRPr lang="en-US" altLang="zh-CN" sz="999" kern="0" dirty="0">
                <a:solidFill>
                  <a:srgbClr val="FFFFFF"/>
                </a:solidFill>
                <a:latin typeface="Calibri" panose="020F0502020204030204"/>
                <a:cs typeface="Calibri" pitchFamily="34" charset="0"/>
              </a:endParaRPr>
            </a:p>
          </p:txBody>
        </p:sp>
        <p:sp>
          <p:nvSpPr>
            <p:cNvPr id="8" name="上下箭头 107"/>
            <p:cNvSpPr/>
            <p:nvPr/>
          </p:nvSpPr>
          <p:spPr bwMode="auto">
            <a:xfrm>
              <a:off x="2735796" y="1772816"/>
              <a:ext cx="299462" cy="425883"/>
            </a:xfrm>
            <a:prstGeom prst="upDownArrow">
              <a:avLst/>
            </a:prstGeom>
            <a:solidFill>
              <a:srgbClr val="FFCC99">
                <a:lumMod val="60000"/>
                <a:lumOff val="40000"/>
              </a:srgbClr>
            </a:solidFill>
            <a:ln w="9525" cap="flat" cmpd="sng" algn="ctr">
              <a:solidFill>
                <a:srgbClr val="FFCC99">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5972" rIns="0" bIns="35972" anchor="ctr" anchorCtr="0">
              <a:noAutofit/>
            </a:bodyPr>
            <a:lstStyle/>
            <a:p>
              <a:pPr algn="ctr" defTabSz="1026206">
                <a:buClrTx/>
                <a:buFont typeface="Wingdings" pitchFamily="2" charset="2"/>
                <a:buNone/>
                <a:defRPr/>
              </a:pPr>
              <a:endParaRPr lang="zh-CN" altLang="en-US" sz="800" b="0" kern="0" dirty="0" err="1">
                <a:solidFill>
                  <a:srgbClr val="000000"/>
                </a:solidFill>
                <a:latin typeface="Calibri" panose="020F0502020204030204"/>
                <a:cs typeface="Calibri" pitchFamily="34" charset="0"/>
              </a:endParaRPr>
            </a:p>
          </p:txBody>
        </p:sp>
      </p:grpSp>
      <p:sp>
        <p:nvSpPr>
          <p:cNvPr id="36" name="Rectangle 37"/>
          <p:cNvSpPr/>
          <p:nvPr/>
        </p:nvSpPr>
        <p:spPr bwMode="auto">
          <a:xfrm>
            <a:off x="76394" y="1425678"/>
            <a:ext cx="4517954" cy="4965291"/>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79127" tIns="39564" rIns="79127" bIns="39564" numCol="1" rtlCol="0" anchor="ctr" anchorCtr="0" compatLnSpc="1">
            <a:prstTxWarp prst="textNoShape">
              <a:avLst/>
            </a:prstTxWarp>
          </a:bodyPr>
          <a:lstStyle/>
          <a:p>
            <a:pPr algn="ctr" defTabSz="800899">
              <a:buClrTx/>
              <a:buFont typeface="Wingdings" pitchFamily="2" charset="2"/>
              <a:buNone/>
            </a:pPr>
            <a:endParaRPr lang="zh-CN" altLang="en-US" sz="1100" b="0" dirty="0" err="1">
              <a:solidFill>
                <a:srgbClr val="000000"/>
              </a:solidFill>
              <a:latin typeface="Calibri" panose="020F0502020204030204"/>
              <a:cs typeface="Calibri" pitchFamily="34" charset="0"/>
            </a:endParaRPr>
          </a:p>
        </p:txBody>
      </p:sp>
      <p:sp>
        <p:nvSpPr>
          <p:cNvPr id="37" name="Rectangle 39"/>
          <p:cNvSpPr/>
          <p:nvPr/>
        </p:nvSpPr>
        <p:spPr bwMode="auto">
          <a:xfrm>
            <a:off x="491592" y="2504233"/>
            <a:ext cx="1025199" cy="229320"/>
          </a:xfrm>
          <a:prstGeom prst="rect">
            <a:avLst/>
          </a:prstGeom>
          <a:solidFill>
            <a:srgbClr val="00B0F0"/>
          </a:solidFill>
          <a:ln w="9525" cap="flat" cmpd="sng" algn="ctr">
            <a:solidFill>
              <a:srgbClr val="0000FF"/>
            </a:solidFill>
            <a:prstDash val="solid"/>
            <a:round/>
            <a:headEnd type="none" w="med" len="med"/>
            <a:tailEnd type="none" w="med" len="med"/>
          </a:ln>
          <a:effectLst/>
        </p:spPr>
        <p:txBody>
          <a:bodyPr vert="horz" wrap="square" lIns="79127" tIns="39564" rIns="79127" bIns="39564" numCol="1" rtlCol="0" anchor="ctr" anchorCtr="0" compatLnSpc="1">
            <a:prstTxWarp prst="textNoShape">
              <a:avLst/>
            </a:prstTxWarp>
          </a:bodyPr>
          <a:lstStyle/>
          <a:p>
            <a:pPr algn="ctr" defTabSz="800899">
              <a:buClrTx/>
              <a:buFont typeface="Wingdings" pitchFamily="2" charset="2"/>
              <a:buNone/>
            </a:pPr>
            <a:r>
              <a:rPr lang="en-US" altLang="zh-CN" sz="1100" dirty="0">
                <a:solidFill>
                  <a:srgbClr val="1D1D1A"/>
                </a:solidFill>
                <a:latin typeface="Calibri" panose="020F0502020204030204"/>
                <a:cs typeface="Calibri" pitchFamily="34" charset="0"/>
              </a:rPr>
              <a:t>OPSAWG WG</a:t>
            </a:r>
            <a:endParaRPr lang="zh-CN" altLang="en-US" sz="1100" dirty="0" err="1">
              <a:solidFill>
                <a:srgbClr val="1D1D1A"/>
              </a:solidFill>
              <a:latin typeface="Calibri" panose="020F0502020204030204"/>
              <a:cs typeface="Calibri" pitchFamily="34" charset="0"/>
            </a:endParaRPr>
          </a:p>
        </p:txBody>
      </p:sp>
      <p:sp>
        <p:nvSpPr>
          <p:cNvPr id="38" name="Rectangle 40"/>
          <p:cNvSpPr/>
          <p:nvPr/>
        </p:nvSpPr>
        <p:spPr bwMode="auto">
          <a:xfrm>
            <a:off x="491592" y="2903809"/>
            <a:ext cx="1025199" cy="229320"/>
          </a:xfrm>
          <a:prstGeom prst="rect">
            <a:avLst/>
          </a:prstGeom>
          <a:solidFill>
            <a:srgbClr val="00B0F0"/>
          </a:solidFill>
          <a:ln w="9525" cap="flat" cmpd="sng" algn="ctr">
            <a:solidFill>
              <a:srgbClr val="0000FF"/>
            </a:solidFill>
            <a:prstDash val="solid"/>
            <a:round/>
            <a:headEnd type="none" w="med" len="med"/>
            <a:tailEnd type="none" w="med" len="med"/>
          </a:ln>
          <a:effectLst/>
        </p:spPr>
        <p:txBody>
          <a:bodyPr vert="horz" wrap="square" lIns="79127" tIns="39564" rIns="79127" bIns="39564" numCol="1" rtlCol="0" anchor="ctr" anchorCtr="0" compatLnSpc="1">
            <a:prstTxWarp prst="textNoShape">
              <a:avLst/>
            </a:prstTxWarp>
          </a:bodyPr>
          <a:lstStyle/>
          <a:p>
            <a:pPr algn="ctr" defTabSz="800899">
              <a:buClrTx/>
              <a:buFont typeface="Wingdings" pitchFamily="2" charset="2"/>
              <a:buNone/>
            </a:pPr>
            <a:r>
              <a:rPr lang="en-US" altLang="zh-CN" sz="1100" dirty="0">
                <a:solidFill>
                  <a:srgbClr val="1D1D1A"/>
                </a:solidFill>
                <a:latin typeface="Calibri" panose="020F0502020204030204"/>
                <a:cs typeface="Calibri" pitchFamily="34" charset="0"/>
              </a:rPr>
              <a:t>TEAS WG</a:t>
            </a:r>
            <a:endParaRPr lang="zh-CN" altLang="en-US" sz="1100" dirty="0" err="1">
              <a:solidFill>
                <a:srgbClr val="1D1D1A"/>
              </a:solidFill>
              <a:latin typeface="Calibri" panose="020F0502020204030204"/>
              <a:cs typeface="Calibri" pitchFamily="34" charset="0"/>
            </a:endParaRPr>
          </a:p>
        </p:txBody>
      </p:sp>
      <p:sp>
        <p:nvSpPr>
          <p:cNvPr id="39" name="圆角矩形 104"/>
          <p:cNvSpPr/>
          <p:nvPr/>
        </p:nvSpPr>
        <p:spPr bwMode="auto">
          <a:xfrm>
            <a:off x="2219654" y="5864823"/>
            <a:ext cx="2194529" cy="350765"/>
          </a:xfrm>
          <a:prstGeom prst="roundRect">
            <a:avLst>
              <a:gd name="adj" fmla="val 4772"/>
            </a:avLst>
          </a:prstGeom>
          <a:solidFill>
            <a:srgbClr val="9DD55F">
              <a:alpha val="40000"/>
            </a:srgbClr>
          </a:solidFill>
          <a:ln w="19050" cap="flat" cmpd="sng" algn="ctr">
            <a:solidFill>
              <a:srgbClr val="000000"/>
            </a:solidFill>
            <a:prstDash val="dash"/>
            <a:round/>
            <a:headEnd type="none" w="med" len="med"/>
            <a:tailEnd type="none" w="med" len="med"/>
          </a:ln>
          <a:effectLst/>
        </p:spPr>
        <p:txBody>
          <a:bodyPr vert="horz" wrap="square" lIns="79127" tIns="39564" rIns="79127" bIns="39564" numCol="1" rtlCol="0" anchor="ctr" anchorCtr="0" compatLnSpc="1">
            <a:prstTxWarp prst="textNoShape">
              <a:avLst/>
            </a:prstTxWarp>
          </a:bodyPr>
          <a:lstStyle/>
          <a:p>
            <a:pPr algn="ctr" defTabSz="877205">
              <a:buClrTx/>
              <a:buFont typeface="Wingdings" pitchFamily="2" charset="2"/>
              <a:buNone/>
              <a:defRPr/>
            </a:pPr>
            <a:r>
              <a:rPr lang="en-US" altLang="zh-CN" sz="1200" b="0" kern="0" dirty="0">
                <a:solidFill>
                  <a:srgbClr val="000000"/>
                </a:solidFill>
                <a:latin typeface="Calibri" panose="020F0502020204030204"/>
                <a:cs typeface="Calibri" pitchFamily="34" charset="0"/>
              </a:rPr>
              <a:t>Fundamental</a:t>
            </a:r>
            <a:endParaRPr lang="zh-CN" altLang="en-US" sz="1200" b="0" kern="0" dirty="0" err="1">
              <a:solidFill>
                <a:srgbClr val="000000"/>
              </a:solidFill>
              <a:latin typeface="Calibri" panose="020F0502020204030204"/>
              <a:cs typeface="Calibri" pitchFamily="34" charset="0"/>
            </a:endParaRPr>
          </a:p>
        </p:txBody>
      </p:sp>
      <p:sp>
        <p:nvSpPr>
          <p:cNvPr id="40" name="Rectangle 42"/>
          <p:cNvSpPr/>
          <p:nvPr/>
        </p:nvSpPr>
        <p:spPr bwMode="auto">
          <a:xfrm>
            <a:off x="491592" y="4833532"/>
            <a:ext cx="1025199" cy="229320"/>
          </a:xfrm>
          <a:prstGeom prst="rect">
            <a:avLst/>
          </a:prstGeom>
          <a:solidFill>
            <a:srgbClr val="00B0F0"/>
          </a:solidFill>
          <a:ln w="9525" cap="flat" cmpd="sng" algn="ctr">
            <a:solidFill>
              <a:srgbClr val="0000FF"/>
            </a:solidFill>
            <a:prstDash val="solid"/>
            <a:round/>
            <a:headEnd type="none" w="med" len="med"/>
            <a:tailEnd type="none" w="med" len="med"/>
          </a:ln>
          <a:effectLst/>
        </p:spPr>
        <p:txBody>
          <a:bodyPr vert="horz" wrap="none" lIns="79127" tIns="39564" rIns="79127" bIns="39564" numCol="1" rtlCol="0" anchor="ctr" anchorCtr="0" compatLnSpc="1">
            <a:prstTxWarp prst="textNoShape">
              <a:avLst/>
            </a:prstTxWarp>
          </a:bodyPr>
          <a:lstStyle/>
          <a:p>
            <a:pPr algn="ctr" defTabSz="800899">
              <a:buClrTx/>
              <a:buFont typeface="Wingdings" pitchFamily="2" charset="2"/>
              <a:buNone/>
            </a:pPr>
            <a:r>
              <a:rPr lang="en-US" altLang="zh-CN" sz="1100" dirty="0">
                <a:solidFill>
                  <a:srgbClr val="0000FF"/>
                </a:solidFill>
                <a:latin typeface="Calibri" panose="020F0502020204030204"/>
                <a:cs typeface="Calibri" pitchFamily="34" charset="0"/>
              </a:rPr>
              <a:t>NETCONF WG</a:t>
            </a:r>
            <a:endParaRPr lang="zh-CN" altLang="en-US" sz="1100" dirty="0" err="1">
              <a:solidFill>
                <a:srgbClr val="0000FF"/>
              </a:solidFill>
              <a:latin typeface="Calibri" panose="020F0502020204030204"/>
              <a:cs typeface="Calibri" pitchFamily="34" charset="0"/>
            </a:endParaRPr>
          </a:p>
        </p:txBody>
      </p:sp>
      <p:sp>
        <p:nvSpPr>
          <p:cNvPr id="41" name="Rectangle 45"/>
          <p:cNvSpPr/>
          <p:nvPr/>
        </p:nvSpPr>
        <p:spPr bwMode="auto">
          <a:xfrm>
            <a:off x="491592" y="4062580"/>
            <a:ext cx="1025199" cy="229320"/>
          </a:xfrm>
          <a:prstGeom prst="rect">
            <a:avLst/>
          </a:prstGeom>
          <a:solidFill>
            <a:srgbClr val="00B0F0"/>
          </a:solidFill>
          <a:ln w="9525" cap="flat" cmpd="sng" algn="ctr">
            <a:solidFill>
              <a:srgbClr val="0000FF"/>
            </a:solidFill>
            <a:prstDash val="solid"/>
            <a:round/>
            <a:headEnd type="none" w="med" len="med"/>
            <a:tailEnd type="none" w="med" len="med"/>
          </a:ln>
          <a:effectLst/>
        </p:spPr>
        <p:txBody>
          <a:bodyPr vert="horz" wrap="square" lIns="79127" tIns="39564" rIns="79127" bIns="39564" numCol="1" rtlCol="0" anchor="ctr" anchorCtr="0" compatLnSpc="1">
            <a:prstTxWarp prst="textNoShape">
              <a:avLst/>
            </a:prstTxWarp>
          </a:bodyPr>
          <a:lstStyle/>
          <a:p>
            <a:pPr algn="ctr" defTabSz="800899">
              <a:buClrTx/>
              <a:buFont typeface="Wingdings" pitchFamily="2" charset="2"/>
              <a:buNone/>
            </a:pPr>
            <a:r>
              <a:rPr lang="en-US" altLang="zh-CN" sz="1100" dirty="0">
                <a:solidFill>
                  <a:srgbClr val="000000"/>
                </a:solidFill>
                <a:latin typeface="Calibri" panose="020F0502020204030204"/>
                <a:cs typeface="Calibri" pitchFamily="34" charset="0"/>
              </a:rPr>
              <a:t>PCE WG</a:t>
            </a:r>
            <a:endParaRPr lang="zh-CN" altLang="en-US" sz="1100" dirty="0" err="1">
              <a:solidFill>
                <a:srgbClr val="000000"/>
              </a:solidFill>
              <a:latin typeface="Calibri" panose="020F0502020204030204"/>
              <a:cs typeface="Calibri" pitchFamily="34" charset="0"/>
            </a:endParaRPr>
          </a:p>
        </p:txBody>
      </p:sp>
      <p:sp>
        <p:nvSpPr>
          <p:cNvPr id="42" name="Rectangle 46"/>
          <p:cNvSpPr/>
          <p:nvPr/>
        </p:nvSpPr>
        <p:spPr bwMode="auto">
          <a:xfrm>
            <a:off x="491592" y="2106501"/>
            <a:ext cx="1025199" cy="229320"/>
          </a:xfrm>
          <a:prstGeom prst="rect">
            <a:avLst/>
          </a:prstGeom>
          <a:solidFill>
            <a:srgbClr val="00B0F0"/>
          </a:solidFill>
          <a:ln w="9525" cap="flat" cmpd="sng" algn="ctr">
            <a:solidFill>
              <a:srgbClr val="0000FF"/>
            </a:solidFill>
            <a:prstDash val="solid"/>
            <a:round/>
            <a:headEnd type="none" w="med" len="med"/>
            <a:tailEnd type="none" w="med" len="med"/>
          </a:ln>
          <a:effectLst/>
        </p:spPr>
        <p:txBody>
          <a:bodyPr vert="horz" wrap="square" lIns="79127" tIns="39564" rIns="79127" bIns="39564" numCol="1" rtlCol="0" anchor="ctr" anchorCtr="0" compatLnSpc="1">
            <a:prstTxWarp prst="textNoShape">
              <a:avLst/>
            </a:prstTxWarp>
          </a:bodyPr>
          <a:lstStyle/>
          <a:p>
            <a:pPr algn="ctr" defTabSz="800899">
              <a:buClrTx/>
              <a:buFont typeface="Wingdings" pitchFamily="2" charset="2"/>
              <a:buNone/>
            </a:pPr>
            <a:r>
              <a:rPr lang="en-US" altLang="zh-CN" sz="1100" dirty="0">
                <a:solidFill>
                  <a:srgbClr val="0000FF"/>
                </a:solidFill>
                <a:latin typeface="Calibri" panose="020F0502020204030204"/>
                <a:cs typeface="Calibri" pitchFamily="34" charset="0"/>
              </a:rPr>
              <a:t>L2/L3SM WG</a:t>
            </a:r>
            <a:endParaRPr lang="zh-CN" altLang="en-US" sz="1100" dirty="0" err="1">
              <a:solidFill>
                <a:srgbClr val="0000FF"/>
              </a:solidFill>
              <a:latin typeface="Calibri" panose="020F0502020204030204"/>
              <a:cs typeface="Calibri" pitchFamily="34" charset="0"/>
            </a:endParaRPr>
          </a:p>
        </p:txBody>
      </p:sp>
      <p:sp>
        <p:nvSpPr>
          <p:cNvPr id="43" name="Rectangle 47"/>
          <p:cNvSpPr/>
          <p:nvPr/>
        </p:nvSpPr>
        <p:spPr bwMode="auto">
          <a:xfrm>
            <a:off x="491592" y="3299145"/>
            <a:ext cx="1025199" cy="229320"/>
          </a:xfrm>
          <a:prstGeom prst="rect">
            <a:avLst/>
          </a:prstGeom>
          <a:solidFill>
            <a:srgbClr val="00B0F0"/>
          </a:solidFill>
          <a:ln w="9525" cap="flat" cmpd="sng" algn="ctr">
            <a:solidFill>
              <a:srgbClr val="0000FF"/>
            </a:solidFill>
            <a:prstDash val="solid"/>
            <a:round/>
            <a:headEnd type="none" w="med" len="med"/>
            <a:tailEnd type="none" w="med" len="med"/>
          </a:ln>
          <a:effectLst/>
        </p:spPr>
        <p:txBody>
          <a:bodyPr vert="horz" wrap="none" lIns="79127" tIns="39564" rIns="79127" bIns="39564" numCol="1" rtlCol="0" anchor="ctr" anchorCtr="0" compatLnSpc="1">
            <a:prstTxWarp prst="textNoShape">
              <a:avLst/>
            </a:prstTxWarp>
          </a:bodyPr>
          <a:lstStyle/>
          <a:p>
            <a:pPr algn="ctr" defTabSz="800899">
              <a:buClrTx/>
              <a:buFont typeface="Wingdings" pitchFamily="2" charset="2"/>
              <a:buNone/>
            </a:pPr>
            <a:r>
              <a:rPr lang="en-US" altLang="zh-CN" sz="1100" dirty="0">
                <a:solidFill>
                  <a:srgbClr val="000000"/>
                </a:solidFill>
                <a:latin typeface="Calibri" panose="020F0502020204030204"/>
                <a:cs typeface="Calibri" pitchFamily="34" charset="0"/>
              </a:rPr>
              <a:t>I2RS WG</a:t>
            </a:r>
            <a:endParaRPr lang="zh-CN" altLang="en-US" sz="1100" dirty="0" err="1">
              <a:solidFill>
                <a:srgbClr val="000000"/>
              </a:solidFill>
              <a:latin typeface="Calibri" panose="020F0502020204030204"/>
              <a:cs typeface="Calibri" pitchFamily="34" charset="0"/>
            </a:endParaRPr>
          </a:p>
        </p:txBody>
      </p:sp>
      <p:sp>
        <p:nvSpPr>
          <p:cNvPr id="44" name="Rectangle 48"/>
          <p:cNvSpPr/>
          <p:nvPr/>
        </p:nvSpPr>
        <p:spPr bwMode="auto">
          <a:xfrm>
            <a:off x="491592" y="4436498"/>
            <a:ext cx="1025199" cy="229320"/>
          </a:xfrm>
          <a:prstGeom prst="rect">
            <a:avLst/>
          </a:prstGeom>
          <a:solidFill>
            <a:srgbClr val="00B0F0"/>
          </a:solidFill>
          <a:ln w="9525" cap="flat" cmpd="sng" algn="ctr">
            <a:solidFill>
              <a:srgbClr val="0000FF"/>
            </a:solidFill>
            <a:prstDash val="solid"/>
            <a:round/>
            <a:headEnd type="none" w="med" len="med"/>
            <a:tailEnd type="none" w="med" len="med"/>
          </a:ln>
          <a:effectLst/>
        </p:spPr>
        <p:txBody>
          <a:bodyPr vert="horz" wrap="square" lIns="79127" tIns="39564" rIns="79127" bIns="39564" numCol="1" rtlCol="0" anchor="ctr" anchorCtr="0" compatLnSpc="1">
            <a:prstTxWarp prst="textNoShape">
              <a:avLst/>
            </a:prstTxWarp>
          </a:bodyPr>
          <a:lstStyle/>
          <a:p>
            <a:pPr algn="ctr" defTabSz="800899">
              <a:buClrTx/>
              <a:buFont typeface="Wingdings" pitchFamily="2" charset="2"/>
              <a:buNone/>
            </a:pPr>
            <a:r>
              <a:rPr lang="en-US" altLang="zh-CN" sz="1100" dirty="0">
                <a:solidFill>
                  <a:srgbClr val="000000"/>
                </a:solidFill>
                <a:latin typeface="Calibri" panose="020F0502020204030204"/>
                <a:cs typeface="Calibri" pitchFamily="34" charset="0"/>
              </a:rPr>
              <a:t>BESS WG</a:t>
            </a:r>
            <a:endParaRPr lang="zh-CN" altLang="en-US" sz="1100" dirty="0" err="1">
              <a:solidFill>
                <a:srgbClr val="000000"/>
              </a:solidFill>
              <a:latin typeface="Calibri" panose="020F0502020204030204"/>
              <a:cs typeface="Calibri" pitchFamily="34" charset="0"/>
            </a:endParaRPr>
          </a:p>
        </p:txBody>
      </p:sp>
      <p:sp>
        <p:nvSpPr>
          <p:cNvPr id="45" name="TextBox 49"/>
          <p:cNvSpPr txBox="1"/>
          <p:nvPr/>
        </p:nvSpPr>
        <p:spPr>
          <a:xfrm>
            <a:off x="377161" y="4621609"/>
            <a:ext cx="1292999" cy="245947"/>
          </a:xfrm>
          <a:prstGeom prst="rect">
            <a:avLst/>
          </a:prstGeom>
          <a:noFill/>
        </p:spPr>
        <p:txBody>
          <a:bodyPr wrap="square" lIns="91356" tIns="45677" rIns="91356" bIns="45677" rtlCol="0">
            <a:spAutoFit/>
          </a:bodyPr>
          <a:lstStyle/>
          <a:p>
            <a:pPr algn="ctr">
              <a:buClrTx/>
              <a:buFontTx/>
              <a:buNone/>
            </a:pPr>
            <a:r>
              <a:rPr lang="en-US" altLang="zh-CN" sz="999" b="0" dirty="0">
                <a:solidFill>
                  <a:srgbClr val="000000"/>
                </a:solidFill>
                <a:latin typeface="Calibri" panose="020F0502020204030204"/>
                <a:cs typeface="Calibri" pitchFamily="34" charset="0"/>
              </a:rPr>
              <a:t>L3VPN/EVPN/L2VPN</a:t>
            </a:r>
            <a:endParaRPr lang="zh-CN" altLang="en-US" sz="999" b="0" dirty="0">
              <a:solidFill>
                <a:srgbClr val="000000"/>
              </a:solidFill>
              <a:latin typeface="Calibri" panose="020F0502020204030204"/>
              <a:cs typeface="Calibri" pitchFamily="34" charset="0"/>
            </a:endParaRPr>
          </a:p>
        </p:txBody>
      </p:sp>
      <p:sp>
        <p:nvSpPr>
          <p:cNvPr id="46" name="TextBox 50"/>
          <p:cNvSpPr txBox="1"/>
          <p:nvPr/>
        </p:nvSpPr>
        <p:spPr>
          <a:xfrm>
            <a:off x="470142" y="5393903"/>
            <a:ext cx="1009722" cy="245947"/>
          </a:xfrm>
          <a:prstGeom prst="rect">
            <a:avLst/>
          </a:prstGeom>
          <a:noFill/>
        </p:spPr>
        <p:txBody>
          <a:bodyPr wrap="none" lIns="91356" tIns="45677" rIns="91356" bIns="45677" rtlCol="0">
            <a:spAutoFit/>
          </a:bodyPr>
          <a:lstStyle/>
          <a:p>
            <a:pPr algn="ctr">
              <a:buClrTx/>
              <a:buFontTx/>
              <a:buNone/>
            </a:pPr>
            <a:r>
              <a:rPr lang="en-US" altLang="zh-CN" sz="999" b="0" dirty="0">
                <a:solidFill>
                  <a:srgbClr val="000000"/>
                </a:solidFill>
                <a:latin typeface="Calibri" panose="020F0502020204030204"/>
                <a:cs typeface="Calibri" pitchFamily="34" charset="0"/>
              </a:rPr>
              <a:t>YANG Language</a:t>
            </a:r>
            <a:endParaRPr lang="zh-CN" altLang="en-US" sz="999" b="0" dirty="0">
              <a:solidFill>
                <a:srgbClr val="000000"/>
              </a:solidFill>
              <a:latin typeface="Calibri" panose="020F0502020204030204"/>
              <a:cs typeface="Calibri" pitchFamily="34" charset="0"/>
            </a:endParaRPr>
          </a:p>
        </p:txBody>
      </p:sp>
      <p:sp>
        <p:nvSpPr>
          <p:cNvPr id="47" name="TextBox 51"/>
          <p:cNvSpPr txBox="1"/>
          <p:nvPr/>
        </p:nvSpPr>
        <p:spPr>
          <a:xfrm>
            <a:off x="370944" y="5021537"/>
            <a:ext cx="1288536" cy="245947"/>
          </a:xfrm>
          <a:prstGeom prst="rect">
            <a:avLst/>
          </a:prstGeom>
          <a:noFill/>
        </p:spPr>
        <p:txBody>
          <a:bodyPr wrap="none" lIns="91356" tIns="45677" rIns="91356" bIns="45677" rtlCol="0">
            <a:spAutoFit/>
          </a:bodyPr>
          <a:lstStyle/>
          <a:p>
            <a:pPr algn="ctr">
              <a:buClrTx/>
              <a:buFontTx/>
              <a:buNone/>
            </a:pPr>
            <a:r>
              <a:rPr lang="en-US" altLang="zh-CN" sz="999" b="0" dirty="0">
                <a:solidFill>
                  <a:srgbClr val="000000"/>
                </a:solidFill>
                <a:latin typeface="Calibri" panose="020F0502020204030204"/>
                <a:cs typeface="Calibri" pitchFamily="34" charset="0"/>
              </a:rPr>
              <a:t>NETCONF/RESTCONF</a:t>
            </a:r>
            <a:endParaRPr lang="zh-CN" altLang="en-US" sz="999" b="0" dirty="0">
              <a:solidFill>
                <a:srgbClr val="000000"/>
              </a:solidFill>
              <a:latin typeface="Calibri" panose="020F0502020204030204"/>
              <a:cs typeface="Calibri" pitchFamily="34" charset="0"/>
            </a:endParaRPr>
          </a:p>
        </p:txBody>
      </p:sp>
      <p:sp>
        <p:nvSpPr>
          <p:cNvPr id="48" name="TextBox 52"/>
          <p:cNvSpPr txBox="1"/>
          <p:nvPr/>
        </p:nvSpPr>
        <p:spPr>
          <a:xfrm>
            <a:off x="661597" y="4241299"/>
            <a:ext cx="849484" cy="245947"/>
          </a:xfrm>
          <a:prstGeom prst="rect">
            <a:avLst/>
          </a:prstGeom>
          <a:noFill/>
        </p:spPr>
        <p:txBody>
          <a:bodyPr wrap="none" lIns="91356" tIns="45677" rIns="91356" bIns="45677" rtlCol="0">
            <a:spAutoFit/>
          </a:bodyPr>
          <a:lstStyle/>
          <a:p>
            <a:pPr algn="ctr">
              <a:buClrTx/>
              <a:buFontTx/>
              <a:buNone/>
            </a:pPr>
            <a:r>
              <a:rPr lang="en-US" altLang="zh-CN" sz="999" b="0" dirty="0">
                <a:solidFill>
                  <a:srgbClr val="000000"/>
                </a:solidFill>
                <a:latin typeface="Calibri" panose="020F0502020204030204"/>
                <a:cs typeface="Calibri" pitchFamily="34" charset="0"/>
              </a:rPr>
              <a:t>PCE Protocol</a:t>
            </a:r>
            <a:endParaRPr lang="zh-CN" altLang="en-US" sz="999" b="0" dirty="0">
              <a:solidFill>
                <a:srgbClr val="000000"/>
              </a:solidFill>
              <a:latin typeface="Calibri" panose="020F0502020204030204"/>
              <a:cs typeface="Calibri" pitchFamily="34" charset="0"/>
            </a:endParaRPr>
          </a:p>
        </p:txBody>
      </p:sp>
      <p:sp>
        <p:nvSpPr>
          <p:cNvPr id="49" name="TextBox 53"/>
          <p:cNvSpPr txBox="1"/>
          <p:nvPr/>
        </p:nvSpPr>
        <p:spPr>
          <a:xfrm>
            <a:off x="52906" y="2301149"/>
            <a:ext cx="1967943" cy="245947"/>
          </a:xfrm>
          <a:prstGeom prst="rect">
            <a:avLst/>
          </a:prstGeom>
          <a:noFill/>
        </p:spPr>
        <p:txBody>
          <a:bodyPr wrap="none" lIns="91356" tIns="45677" rIns="91356" bIns="45677" rtlCol="0">
            <a:spAutoFit/>
          </a:bodyPr>
          <a:lstStyle/>
          <a:p>
            <a:pPr algn="ctr">
              <a:buClrTx/>
              <a:buFontTx/>
              <a:buNone/>
            </a:pPr>
            <a:r>
              <a:rPr lang="en-US" altLang="zh-CN" sz="999" b="0" dirty="0">
                <a:solidFill>
                  <a:srgbClr val="000000"/>
                </a:solidFill>
                <a:latin typeface="Calibri" panose="020F0502020204030204"/>
                <a:cs typeface="Calibri" pitchFamily="34" charset="0"/>
              </a:rPr>
              <a:t>L2/L3VPN/VN/TE Service Mapping</a:t>
            </a:r>
          </a:p>
        </p:txBody>
      </p:sp>
      <p:sp>
        <p:nvSpPr>
          <p:cNvPr id="50" name="TextBox 54"/>
          <p:cNvSpPr txBox="1"/>
          <p:nvPr/>
        </p:nvSpPr>
        <p:spPr>
          <a:xfrm>
            <a:off x="115114" y="3092836"/>
            <a:ext cx="1868596" cy="245947"/>
          </a:xfrm>
          <a:prstGeom prst="rect">
            <a:avLst/>
          </a:prstGeom>
          <a:noFill/>
        </p:spPr>
        <p:txBody>
          <a:bodyPr wrap="none" lIns="91356" tIns="45677" rIns="91356" bIns="45677" rtlCol="0">
            <a:spAutoFit/>
          </a:bodyPr>
          <a:lstStyle/>
          <a:p>
            <a:pPr algn="ctr">
              <a:buClrTx/>
              <a:buFontTx/>
              <a:buNone/>
            </a:pPr>
            <a:r>
              <a:rPr lang="en-US" altLang="zh-CN" sz="999" b="0" dirty="0">
                <a:solidFill>
                  <a:srgbClr val="000000"/>
                </a:solidFill>
                <a:latin typeface="Calibri" panose="020F0502020204030204"/>
                <a:cs typeface="Calibri" pitchFamily="34" charset="0"/>
              </a:rPr>
              <a:t>Architecture, Generic TE Models</a:t>
            </a:r>
            <a:endParaRPr lang="zh-CN" altLang="en-US" sz="999" b="0" dirty="0">
              <a:solidFill>
                <a:srgbClr val="000000"/>
              </a:solidFill>
              <a:latin typeface="Calibri" panose="020F0502020204030204"/>
              <a:cs typeface="Calibri" pitchFamily="34" charset="0"/>
            </a:endParaRPr>
          </a:p>
        </p:txBody>
      </p:sp>
      <p:sp>
        <p:nvSpPr>
          <p:cNvPr id="51" name="TextBox 55"/>
          <p:cNvSpPr txBox="1"/>
          <p:nvPr/>
        </p:nvSpPr>
        <p:spPr>
          <a:xfrm>
            <a:off x="173397" y="3485523"/>
            <a:ext cx="1777260" cy="245947"/>
          </a:xfrm>
          <a:prstGeom prst="rect">
            <a:avLst/>
          </a:prstGeom>
          <a:noFill/>
        </p:spPr>
        <p:txBody>
          <a:bodyPr wrap="none" lIns="91356" tIns="45677" rIns="91356" bIns="45677" rtlCol="0">
            <a:spAutoFit/>
          </a:bodyPr>
          <a:lstStyle/>
          <a:p>
            <a:pPr algn="ctr">
              <a:buClrTx/>
              <a:buFontTx/>
              <a:buNone/>
            </a:pPr>
            <a:r>
              <a:rPr lang="en-US" altLang="zh-CN" sz="999" b="0" dirty="0">
                <a:solidFill>
                  <a:srgbClr val="000000"/>
                </a:solidFill>
                <a:latin typeface="Calibri" panose="020F0502020204030204"/>
                <a:cs typeface="Calibri" pitchFamily="34" charset="0"/>
              </a:rPr>
              <a:t>Generic Network Topo Models</a:t>
            </a:r>
            <a:endParaRPr lang="zh-CN" altLang="en-US" sz="999" b="0" dirty="0">
              <a:solidFill>
                <a:srgbClr val="000000"/>
              </a:solidFill>
              <a:latin typeface="Calibri" panose="020F0502020204030204"/>
              <a:cs typeface="Calibri" pitchFamily="34" charset="0"/>
            </a:endParaRPr>
          </a:p>
        </p:txBody>
      </p:sp>
      <p:sp>
        <p:nvSpPr>
          <p:cNvPr id="52" name="Rectangle 64"/>
          <p:cNvSpPr/>
          <p:nvPr/>
        </p:nvSpPr>
        <p:spPr bwMode="auto">
          <a:xfrm>
            <a:off x="491592" y="5222060"/>
            <a:ext cx="1025199" cy="229320"/>
          </a:xfrm>
          <a:prstGeom prst="rect">
            <a:avLst/>
          </a:prstGeom>
          <a:solidFill>
            <a:srgbClr val="00B0F0"/>
          </a:solidFill>
          <a:ln w="9525" cap="flat" cmpd="sng" algn="ctr">
            <a:solidFill>
              <a:srgbClr val="0000FF"/>
            </a:solidFill>
            <a:prstDash val="solid"/>
            <a:round/>
            <a:headEnd type="none" w="med" len="med"/>
            <a:tailEnd type="none" w="med" len="med"/>
          </a:ln>
          <a:effectLst/>
        </p:spPr>
        <p:txBody>
          <a:bodyPr vert="horz" wrap="none" lIns="79127" tIns="39564" rIns="79127" bIns="39564" numCol="1" rtlCol="0" anchor="ctr" anchorCtr="0" compatLnSpc="1">
            <a:prstTxWarp prst="textNoShape">
              <a:avLst/>
            </a:prstTxWarp>
          </a:bodyPr>
          <a:lstStyle/>
          <a:p>
            <a:pPr algn="ctr" defTabSz="800899">
              <a:buClrTx/>
              <a:buFont typeface="Wingdings" pitchFamily="2" charset="2"/>
              <a:buNone/>
            </a:pPr>
            <a:r>
              <a:rPr lang="en-US" altLang="zh-CN" sz="1050" dirty="0">
                <a:solidFill>
                  <a:srgbClr val="0000FF"/>
                </a:solidFill>
                <a:latin typeface="Calibri" panose="020F0502020204030204"/>
                <a:cs typeface="Calibri" pitchFamily="34" charset="0"/>
              </a:rPr>
              <a:t>NETMOD WG</a:t>
            </a:r>
            <a:endParaRPr lang="zh-CN" altLang="en-US" sz="1050" dirty="0" err="1">
              <a:solidFill>
                <a:srgbClr val="0000FF"/>
              </a:solidFill>
              <a:latin typeface="Calibri" panose="020F0502020204030204"/>
              <a:cs typeface="Calibri" pitchFamily="34" charset="0"/>
            </a:endParaRPr>
          </a:p>
        </p:txBody>
      </p:sp>
      <p:sp>
        <p:nvSpPr>
          <p:cNvPr id="53" name="TextBox 57"/>
          <p:cNvSpPr txBox="1"/>
          <p:nvPr/>
        </p:nvSpPr>
        <p:spPr>
          <a:xfrm>
            <a:off x="170240" y="2698296"/>
            <a:ext cx="1690732" cy="245947"/>
          </a:xfrm>
          <a:prstGeom prst="rect">
            <a:avLst/>
          </a:prstGeom>
          <a:noFill/>
        </p:spPr>
        <p:txBody>
          <a:bodyPr wrap="none" lIns="91356" tIns="45677" rIns="91356" bIns="45677" rtlCol="0">
            <a:spAutoFit/>
          </a:bodyPr>
          <a:lstStyle/>
          <a:p>
            <a:pPr algn="ctr">
              <a:buClrTx/>
              <a:buFontTx/>
              <a:buNone/>
            </a:pPr>
            <a:r>
              <a:rPr lang="en-US" altLang="zh-CN" sz="999" b="0" dirty="0">
                <a:solidFill>
                  <a:srgbClr val="000000"/>
                </a:solidFill>
                <a:latin typeface="Calibri" panose="020F0502020204030204"/>
                <a:cs typeface="Calibri" pitchFamily="34" charset="0"/>
              </a:rPr>
              <a:t>L2NM,L3NM, UNI Top Model</a:t>
            </a:r>
            <a:endParaRPr lang="zh-CN" altLang="en-US" sz="999" b="0" dirty="0">
              <a:solidFill>
                <a:srgbClr val="000000"/>
              </a:solidFill>
              <a:latin typeface="Calibri" panose="020F0502020204030204"/>
              <a:cs typeface="Calibri" pitchFamily="34" charset="0"/>
            </a:endParaRPr>
          </a:p>
        </p:txBody>
      </p:sp>
      <p:sp>
        <p:nvSpPr>
          <p:cNvPr id="56" name="TextBox 173"/>
          <p:cNvSpPr txBox="1"/>
          <p:nvPr/>
        </p:nvSpPr>
        <p:spPr>
          <a:xfrm>
            <a:off x="3321959" y="3376416"/>
            <a:ext cx="1077255" cy="245997"/>
          </a:xfrm>
          <a:prstGeom prst="rect">
            <a:avLst/>
          </a:prstGeom>
          <a:noFill/>
        </p:spPr>
        <p:txBody>
          <a:bodyPr wrap="square" rtlCol="0">
            <a:spAutoFit/>
          </a:bodyPr>
          <a:lstStyle/>
          <a:p>
            <a:pPr algn="ctr" defTabSz="913499">
              <a:buClrTx/>
              <a:buFont typeface="Wingdings" pitchFamily="2" charset="2"/>
              <a:buNone/>
              <a:defRPr/>
            </a:pPr>
            <a:r>
              <a:rPr lang="en-US" altLang="zh-CN" sz="999" kern="0" dirty="0">
                <a:solidFill>
                  <a:srgbClr val="000000"/>
                </a:solidFill>
                <a:latin typeface="Calibri" panose="020F0502020204030204"/>
                <a:cs typeface="Calibri" pitchFamily="34" charset="0"/>
              </a:rPr>
              <a:t>L3NM</a:t>
            </a:r>
            <a:endParaRPr lang="zh-CN" altLang="en-US" sz="999" kern="0" dirty="0">
              <a:solidFill>
                <a:srgbClr val="000000"/>
              </a:solidFill>
              <a:latin typeface="Calibri" panose="020F0502020204030204"/>
              <a:cs typeface="Calibri" pitchFamily="34" charset="0"/>
            </a:endParaRPr>
          </a:p>
        </p:txBody>
      </p:sp>
      <p:sp>
        <p:nvSpPr>
          <p:cNvPr id="57" name="TextBox 173"/>
          <p:cNvSpPr txBox="1"/>
          <p:nvPr/>
        </p:nvSpPr>
        <p:spPr>
          <a:xfrm>
            <a:off x="3601840" y="2242387"/>
            <a:ext cx="1077255" cy="245997"/>
          </a:xfrm>
          <a:prstGeom prst="rect">
            <a:avLst/>
          </a:prstGeom>
          <a:noFill/>
        </p:spPr>
        <p:txBody>
          <a:bodyPr wrap="square" rtlCol="0">
            <a:spAutoFit/>
          </a:bodyPr>
          <a:lstStyle/>
          <a:p>
            <a:pPr algn="ctr" defTabSz="913499">
              <a:buClrTx/>
              <a:buFont typeface="Wingdings" pitchFamily="2" charset="2"/>
              <a:buNone/>
              <a:defRPr/>
            </a:pPr>
            <a:r>
              <a:rPr lang="en-US" altLang="zh-CN" sz="999" kern="0" dirty="0">
                <a:solidFill>
                  <a:srgbClr val="000000"/>
                </a:solidFill>
                <a:latin typeface="Calibri" panose="020F0502020204030204"/>
                <a:cs typeface="Calibri" pitchFamily="34" charset="0"/>
              </a:rPr>
              <a:t>L3SM</a:t>
            </a:r>
            <a:endParaRPr lang="zh-CN" altLang="en-US" sz="999" kern="0" dirty="0">
              <a:solidFill>
                <a:srgbClr val="000000"/>
              </a:solidFill>
              <a:latin typeface="Calibri" panose="020F0502020204030204"/>
              <a:cs typeface="Calibri" pitchFamily="34" charset="0"/>
            </a:endParaRPr>
          </a:p>
        </p:txBody>
      </p:sp>
      <p:sp>
        <p:nvSpPr>
          <p:cNvPr id="58" name="Rectangle 66"/>
          <p:cNvSpPr/>
          <p:nvPr/>
        </p:nvSpPr>
        <p:spPr bwMode="auto">
          <a:xfrm>
            <a:off x="496510" y="3682447"/>
            <a:ext cx="1025199" cy="229320"/>
          </a:xfrm>
          <a:prstGeom prst="rect">
            <a:avLst/>
          </a:prstGeom>
          <a:solidFill>
            <a:srgbClr val="00B0F0"/>
          </a:solidFill>
          <a:ln w="9525" cap="flat" cmpd="sng" algn="ctr">
            <a:solidFill>
              <a:srgbClr val="0000FF"/>
            </a:solidFill>
            <a:prstDash val="solid"/>
            <a:round/>
            <a:headEnd type="none" w="med" len="med"/>
            <a:tailEnd type="none" w="med" len="med"/>
          </a:ln>
          <a:effectLst/>
        </p:spPr>
        <p:txBody>
          <a:bodyPr vert="horz" wrap="none" lIns="79127" tIns="39564" rIns="79127" bIns="39564" numCol="1" rtlCol="0" anchor="ctr" anchorCtr="0" compatLnSpc="1">
            <a:prstTxWarp prst="textNoShape">
              <a:avLst/>
            </a:prstTxWarp>
          </a:bodyPr>
          <a:lstStyle/>
          <a:p>
            <a:pPr algn="ctr" defTabSz="800899">
              <a:buClrTx/>
              <a:buFont typeface="Wingdings" pitchFamily="2" charset="2"/>
              <a:buNone/>
            </a:pPr>
            <a:r>
              <a:rPr lang="en-US" altLang="zh-CN" sz="1100" dirty="0">
                <a:solidFill>
                  <a:srgbClr val="000000"/>
                </a:solidFill>
                <a:latin typeface="Calibri" panose="020F0502020204030204"/>
                <a:cs typeface="Calibri" pitchFamily="34" charset="0"/>
              </a:rPr>
              <a:t>I</a:t>
            </a:r>
            <a:r>
              <a:rPr lang="" altLang="zh-CN" sz="1100" dirty="0">
                <a:solidFill>
                  <a:srgbClr val="000000"/>
                </a:solidFill>
                <a:latin typeface="Calibri" panose="020F0502020204030204"/>
                <a:cs typeface="Calibri" pitchFamily="34" charset="0"/>
              </a:rPr>
              <a:t>DR</a:t>
            </a:r>
            <a:r>
              <a:rPr lang="en-US" altLang="zh-CN" sz="1100" dirty="0">
                <a:solidFill>
                  <a:srgbClr val="000000"/>
                </a:solidFill>
                <a:latin typeface="Calibri" panose="020F0502020204030204"/>
                <a:cs typeface="Calibri" pitchFamily="34" charset="0"/>
              </a:rPr>
              <a:t> WG</a:t>
            </a:r>
            <a:endParaRPr lang="zh-CN" altLang="en-US" sz="1100" dirty="0" err="1">
              <a:solidFill>
                <a:srgbClr val="000000"/>
              </a:solidFill>
              <a:latin typeface="Calibri" panose="020F0502020204030204"/>
              <a:cs typeface="Calibri" pitchFamily="34" charset="0"/>
            </a:endParaRPr>
          </a:p>
        </p:txBody>
      </p:sp>
      <p:sp>
        <p:nvSpPr>
          <p:cNvPr id="59" name="TextBox 67"/>
          <p:cNvSpPr txBox="1"/>
          <p:nvPr/>
        </p:nvSpPr>
        <p:spPr>
          <a:xfrm>
            <a:off x="343137" y="3868934"/>
            <a:ext cx="1351028" cy="245947"/>
          </a:xfrm>
          <a:prstGeom prst="rect">
            <a:avLst/>
          </a:prstGeom>
          <a:noFill/>
        </p:spPr>
        <p:txBody>
          <a:bodyPr wrap="none" lIns="91356" tIns="45677" rIns="91356" bIns="45677" rtlCol="0">
            <a:spAutoFit/>
          </a:bodyPr>
          <a:lstStyle/>
          <a:p>
            <a:pPr algn="ctr">
              <a:buClrTx/>
              <a:buFontTx/>
              <a:buNone/>
            </a:pPr>
            <a:r>
              <a:rPr lang="" altLang="zh-CN" sz="999" b="0" dirty="0">
                <a:solidFill>
                  <a:srgbClr val="000000"/>
                </a:solidFill>
                <a:latin typeface="Calibri" panose="020F0502020204030204"/>
                <a:cs typeface="Calibri" pitchFamily="34" charset="0"/>
              </a:rPr>
              <a:t>BGP </a:t>
            </a:r>
            <a:r>
              <a:rPr lang="en-US" altLang="zh-CN" sz="999" b="0" dirty="0">
                <a:solidFill>
                  <a:srgbClr val="000000"/>
                </a:solidFill>
                <a:latin typeface="Calibri" panose="020F0502020204030204"/>
                <a:cs typeface="Calibri" pitchFamily="34" charset="0"/>
              </a:rPr>
              <a:t>Policy </a:t>
            </a:r>
            <a:r>
              <a:rPr lang="" altLang="zh-CN" sz="999" b="0" dirty="0">
                <a:solidFill>
                  <a:srgbClr val="000000"/>
                </a:solidFill>
                <a:latin typeface="Calibri" panose="020F0502020204030204"/>
                <a:cs typeface="Calibri" pitchFamily="34" charset="0"/>
              </a:rPr>
              <a:t>and</a:t>
            </a:r>
            <a:r>
              <a:rPr lang="en-US" altLang="zh-CN" sz="999" b="0" dirty="0">
                <a:solidFill>
                  <a:srgbClr val="000000"/>
                </a:solidFill>
                <a:latin typeface="Calibri" panose="020F0502020204030204"/>
                <a:cs typeface="Calibri" pitchFamily="34" charset="0"/>
              </a:rPr>
              <a:t> BGP-LS</a:t>
            </a:r>
          </a:p>
        </p:txBody>
      </p:sp>
      <p:sp>
        <p:nvSpPr>
          <p:cNvPr id="60" name="文本框 59"/>
          <p:cNvSpPr txBox="1"/>
          <p:nvPr/>
        </p:nvSpPr>
        <p:spPr>
          <a:xfrm>
            <a:off x="4616515" y="1062089"/>
            <a:ext cx="7753213" cy="6186309"/>
          </a:xfrm>
          <a:prstGeom prst="rect">
            <a:avLst/>
          </a:prstGeom>
          <a:noFill/>
        </p:spPr>
        <p:txBody>
          <a:bodyPr wrap="none" rtlCol="0">
            <a:spAutoFit/>
          </a:bodyPr>
          <a:lstStyle/>
          <a:p>
            <a:r>
              <a:rPr lang="en-US" altLang="zh-CN" b="1" dirty="0"/>
              <a:t>Phase 1: Engaging Operators: </a:t>
            </a:r>
            <a:r>
              <a:rPr lang="en-US" altLang="zh-CN" dirty="0"/>
              <a:t>Develop Service Level API related YANG Data </a:t>
            </a:r>
          </a:p>
          <a:p>
            <a:r>
              <a:rPr lang="en-US" altLang="zh-CN" dirty="0"/>
              <a:t>Model Work, such as L3SM, L2SM, I2NSF; Develop Generic Policy YANG Model </a:t>
            </a:r>
          </a:p>
          <a:p>
            <a:r>
              <a:rPr lang="en-US" altLang="zh-CN" dirty="0"/>
              <a:t>that works at different level such as SUP</a:t>
            </a:r>
          </a:p>
          <a:p>
            <a:endParaRPr lang="en-US" altLang="zh-CN" b="1" dirty="0"/>
          </a:p>
          <a:p>
            <a:r>
              <a:rPr lang="en-US" altLang="zh-CN" b="1" dirty="0"/>
              <a:t>Phase 2:</a:t>
            </a:r>
            <a:r>
              <a:rPr lang="en-US" altLang="zh-CN" dirty="0"/>
              <a:t> </a:t>
            </a:r>
            <a:r>
              <a:rPr lang="en-US" altLang="zh-CN" b="1" dirty="0"/>
              <a:t>Setup YANG Catalog </a:t>
            </a:r>
            <a:r>
              <a:rPr lang="en-US" altLang="zh-CN" dirty="0"/>
              <a:t>to </a:t>
            </a:r>
            <a:r>
              <a:rPr lang="en-GB" altLang="zh-CN" dirty="0"/>
              <a:t>provide a</a:t>
            </a:r>
            <a:r>
              <a:rPr lang="en-GB" altLang="zh-CN" b="1" dirty="0"/>
              <a:t> reference </a:t>
            </a:r>
            <a:r>
              <a:rPr lang="en-GB" altLang="zh-CN" dirty="0"/>
              <a:t>for all YANG modules </a:t>
            </a:r>
          </a:p>
          <a:p>
            <a:r>
              <a:rPr lang="en-GB" altLang="zh-CN" dirty="0"/>
              <a:t>available in the industry</a:t>
            </a:r>
            <a:endParaRPr lang="en-US" altLang="zh-CN" dirty="0"/>
          </a:p>
          <a:p>
            <a:endParaRPr lang="en-US" altLang="zh-CN" b="1" dirty="0"/>
          </a:p>
          <a:p>
            <a:r>
              <a:rPr lang="en-US" altLang="zh-CN" b="1" dirty="0"/>
              <a:t>Phase 3: YANG Model Integration Guide: </a:t>
            </a:r>
            <a:r>
              <a:rPr lang="en-US" altLang="zh-CN" dirty="0"/>
              <a:t>Develop model driven automation </a:t>
            </a:r>
          </a:p>
          <a:p>
            <a:r>
              <a:rPr lang="en-US" altLang="zh-CN" dirty="0"/>
              <a:t>framework to provide guidance For building fully automated YANG based System;</a:t>
            </a:r>
          </a:p>
          <a:p>
            <a:endParaRPr lang="en-US" altLang="zh-CN" b="1" dirty="0"/>
          </a:p>
          <a:p>
            <a:r>
              <a:rPr lang="en-US" altLang="zh-CN" b="1" dirty="0"/>
              <a:t>Phase 4: </a:t>
            </a:r>
            <a:r>
              <a:rPr lang="en-US" altLang="zh-CN" dirty="0"/>
              <a:t>Develop Network Level API related YANG data model such as L3NM</a:t>
            </a:r>
          </a:p>
          <a:p>
            <a:r>
              <a:rPr lang="en-US" altLang="zh-CN" dirty="0"/>
              <a:t>,L2NM, Network Slicing, SAP(Service Attachment Point), VPN NBI PM, </a:t>
            </a:r>
            <a:r>
              <a:rPr lang="en-US" altLang="zh-CN" dirty="0" err="1"/>
              <a:t>etc</a:t>
            </a:r>
            <a:endParaRPr lang="en-US" altLang="zh-CN" dirty="0"/>
          </a:p>
          <a:p>
            <a:endParaRPr lang="en-US" altLang="zh-CN" b="1" dirty="0"/>
          </a:p>
          <a:p>
            <a:r>
              <a:rPr lang="en-US" altLang="zh-CN" b="1" dirty="0"/>
              <a:t>Phase 5: Setup Service Driven YANG Pilot project </a:t>
            </a:r>
            <a:r>
              <a:rPr lang="en-US" altLang="zh-CN" dirty="0"/>
              <a:t>to catalyze YANG adoption</a:t>
            </a:r>
          </a:p>
          <a:p>
            <a:r>
              <a:rPr lang="en-US" altLang="zh-CN" dirty="0"/>
              <a:t>In the industry:</a:t>
            </a:r>
          </a:p>
          <a:p>
            <a:pPr marL="342900" indent="-342900">
              <a:buAutoNum type="alphaLcPeriod"/>
            </a:pPr>
            <a:r>
              <a:rPr lang="en-US" altLang="zh-CN" dirty="0"/>
              <a:t>Network Inventory Initiative looking for alignment with different SDOs and</a:t>
            </a:r>
          </a:p>
          <a:p>
            <a:r>
              <a:rPr lang="en-US" altLang="zh-CN" dirty="0"/>
              <a:t>       Open source project</a:t>
            </a:r>
          </a:p>
          <a:p>
            <a:pPr marL="342900" indent="-342900">
              <a:buAutoNum type="alphaLcPeriod"/>
            </a:pPr>
            <a:r>
              <a:rPr lang="en-US" altLang="zh-CN" dirty="0" err="1"/>
              <a:t>Teraflow</a:t>
            </a:r>
            <a:r>
              <a:rPr lang="en-US" altLang="zh-CN" dirty="0"/>
              <a:t> Transport Controller Project driven by Telefonica</a:t>
            </a:r>
          </a:p>
          <a:p>
            <a:pPr marL="342900" indent="-342900">
              <a:buAutoNum type="alphaLcPeriod"/>
            </a:pPr>
            <a:r>
              <a:rPr lang="en-US" altLang="zh-CN" dirty="0"/>
              <a:t>Data Mesh open source project driven by Swisscom</a:t>
            </a:r>
          </a:p>
          <a:p>
            <a:pPr marL="342900" indent="-342900">
              <a:buAutoNum type="alphaLcPeriod"/>
            </a:pPr>
            <a:r>
              <a:rPr lang="en-US" altLang="zh-CN" dirty="0"/>
              <a:t>SRv6 Visibility Project driven by Swisscom</a:t>
            </a:r>
          </a:p>
          <a:p>
            <a:pPr marL="342900" indent="-342900">
              <a:buAutoNum type="alphaLcPeriod"/>
            </a:pPr>
            <a:endParaRPr lang="en-US" altLang="zh-CN" dirty="0"/>
          </a:p>
          <a:p>
            <a:endParaRPr lang="en-US" altLang="zh-CN" dirty="0"/>
          </a:p>
        </p:txBody>
      </p:sp>
    </p:spTree>
    <p:extLst>
      <p:ext uri="{BB962C8B-B14F-4D97-AF65-F5344CB8AC3E}">
        <p14:creationId xmlns:p14="http://schemas.microsoft.com/office/powerpoint/2010/main" val="220595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a:extLst>
              <a:ext uri="{FF2B5EF4-FFF2-40B4-BE49-F238E27FC236}">
                <a16:creationId xmlns:a16="http://schemas.microsoft.com/office/drawing/2014/main" id="{A77DEB48-715E-42DD-9E99-7964E6451711}"/>
              </a:ext>
            </a:extLst>
          </p:cNvPr>
          <p:cNvSpPr/>
          <p:nvPr/>
        </p:nvSpPr>
        <p:spPr>
          <a:xfrm>
            <a:off x="8055936" y="1530520"/>
            <a:ext cx="3629984" cy="4606755"/>
          </a:xfrm>
          <a:prstGeom prst="roundRect">
            <a:avLst>
              <a:gd name="adj" fmla="val 3888"/>
            </a:avLst>
          </a:prstGeom>
          <a:noFill/>
          <a:ln>
            <a:solidFill>
              <a:schemeClr val="bg1">
                <a:lumMod val="65000"/>
              </a:schemeClr>
            </a:solidFill>
            <a:prstDash val="sysDot"/>
          </a:ln>
        </p:spPr>
        <p:txBody>
          <a:bodyPr wrap="none" rtlCol="0" anchor="ctr">
            <a:noAutofit/>
          </a:bodyPr>
          <a:lstStyle/>
          <a:p>
            <a:pPr marL="171381" indent="-171381" algn="ctr">
              <a:buFont typeface="Wingdings" panose="05000000000000000000" pitchFamily="2" charset="2"/>
              <a:buChar char="n"/>
            </a:pPr>
            <a:endParaRPr lang="zh-CN" altLang="en-US" sz="1200" kern="0" dirty="0">
              <a:solidFill>
                <a:prstClr val="black"/>
              </a:solidFill>
              <a:ea typeface="等线" panose="02010600030101010101" pitchFamily="2" charset="-122"/>
              <a:sym typeface="+mn-lt"/>
            </a:endParaRPr>
          </a:p>
        </p:txBody>
      </p:sp>
      <p:sp>
        <p:nvSpPr>
          <p:cNvPr id="2" name="标题 1">
            <a:extLst>
              <a:ext uri="{FF2B5EF4-FFF2-40B4-BE49-F238E27FC236}">
                <a16:creationId xmlns:a16="http://schemas.microsoft.com/office/drawing/2014/main" id="{D0204960-3E5B-4553-8CF1-104619B83638}"/>
              </a:ext>
            </a:extLst>
          </p:cNvPr>
          <p:cNvSpPr>
            <a:spLocks noGrp="1"/>
          </p:cNvSpPr>
          <p:nvPr>
            <p:ph type="title"/>
          </p:nvPr>
        </p:nvSpPr>
        <p:spPr>
          <a:xfrm>
            <a:off x="467677" y="-88247"/>
            <a:ext cx="11160000" cy="663687"/>
          </a:xfrm>
        </p:spPr>
        <p:txBody>
          <a:bodyPr>
            <a:normAutofit fontScale="90000"/>
          </a:bodyPr>
          <a:lstStyle/>
          <a:p>
            <a:r>
              <a:rPr lang="en-US" altLang="zh-CN" b="0" dirty="0"/>
              <a:t>Application and Network Collaboration among telco operators, vendors and </a:t>
            </a:r>
            <a:r>
              <a:rPr lang="en-US" altLang="zh-CN" b="0" dirty="0" err="1"/>
              <a:t>hyperscalers</a:t>
            </a:r>
            <a:endParaRPr lang="zh-CN" altLang="en-US" b="0" dirty="0"/>
          </a:p>
        </p:txBody>
      </p:sp>
      <p:sp>
        <p:nvSpPr>
          <p:cNvPr id="3" name="文本框 2">
            <a:extLst>
              <a:ext uri="{FF2B5EF4-FFF2-40B4-BE49-F238E27FC236}">
                <a16:creationId xmlns:a16="http://schemas.microsoft.com/office/drawing/2014/main" id="{BB6C8FAD-7A93-432F-BF50-D5FFD281639E}"/>
              </a:ext>
            </a:extLst>
          </p:cNvPr>
          <p:cNvSpPr txBox="1"/>
          <p:nvPr/>
        </p:nvSpPr>
        <p:spPr>
          <a:xfrm>
            <a:off x="2644004" y="1184295"/>
            <a:ext cx="3064942" cy="246221"/>
          </a:xfrm>
          <a:prstGeom prst="rect">
            <a:avLst/>
          </a:prstGeom>
          <a:noFill/>
        </p:spPr>
        <p:txBody>
          <a:bodyPr wrap="none" lIns="0" tIns="0" rIns="0" bIns="0" rtlCol="0">
            <a:spAutoFit/>
          </a:bodyPr>
          <a:lstStyle/>
          <a:p>
            <a:pPr>
              <a:defRPr/>
            </a:pPr>
            <a:r>
              <a:rPr kumimoji="1" lang="en-US" altLang="zh-CN" sz="1600" b="1" dirty="0">
                <a:solidFill>
                  <a:srgbClr val="0070C0"/>
                </a:solidFill>
                <a:cs typeface="Arial" panose="020B0604020202020204" pitchFamily="34" charset="0"/>
              </a:rPr>
              <a:t>Our understanding of CAMARA</a:t>
            </a:r>
            <a:endParaRPr kumimoji="1" lang="zh-CN" altLang="en-US" sz="1600" b="1" dirty="0">
              <a:solidFill>
                <a:srgbClr val="0070C0"/>
              </a:solidFill>
              <a:cs typeface="Arial" panose="020B0604020202020204" pitchFamily="34" charset="0"/>
            </a:endParaRPr>
          </a:p>
        </p:txBody>
      </p:sp>
      <p:sp>
        <p:nvSpPr>
          <p:cNvPr id="4" name="文本框 3">
            <a:extLst>
              <a:ext uri="{FF2B5EF4-FFF2-40B4-BE49-F238E27FC236}">
                <a16:creationId xmlns:a16="http://schemas.microsoft.com/office/drawing/2014/main" id="{9356774F-BD3C-41AC-93EF-436E2CE8E88D}"/>
              </a:ext>
            </a:extLst>
          </p:cNvPr>
          <p:cNvSpPr txBox="1"/>
          <p:nvPr/>
        </p:nvSpPr>
        <p:spPr>
          <a:xfrm>
            <a:off x="8271933" y="1184295"/>
            <a:ext cx="3173818" cy="246221"/>
          </a:xfrm>
          <a:prstGeom prst="rect">
            <a:avLst/>
          </a:prstGeom>
          <a:noFill/>
        </p:spPr>
        <p:txBody>
          <a:bodyPr wrap="none" lIns="0" tIns="0" rIns="0" bIns="0" rtlCol="0">
            <a:spAutoFit/>
          </a:bodyPr>
          <a:lstStyle/>
          <a:p>
            <a:pPr>
              <a:defRPr/>
            </a:pPr>
            <a:r>
              <a:rPr kumimoji="1" lang="en-US" altLang="zh-CN" sz="1600" b="1" dirty="0">
                <a:solidFill>
                  <a:srgbClr val="0070C0"/>
                </a:solidFill>
                <a:cs typeface="Arial" panose="020B0604020202020204" pitchFamily="34" charset="0"/>
              </a:rPr>
              <a:t>Carriers &amp; Vendor joint activities</a:t>
            </a:r>
            <a:endParaRPr kumimoji="1" lang="zh-CN" altLang="en-US" sz="1600" b="1" dirty="0">
              <a:solidFill>
                <a:srgbClr val="0070C0"/>
              </a:solidFill>
              <a:cs typeface="Arial" panose="020B0604020202020204" pitchFamily="34" charset="0"/>
            </a:endParaRPr>
          </a:p>
        </p:txBody>
      </p:sp>
      <p:cxnSp>
        <p:nvCxnSpPr>
          <p:cNvPr id="5" name="直接连接符 4">
            <a:extLst>
              <a:ext uri="{FF2B5EF4-FFF2-40B4-BE49-F238E27FC236}">
                <a16:creationId xmlns:a16="http://schemas.microsoft.com/office/drawing/2014/main" id="{A9E0D0A8-12CE-494C-AA26-3F7B105499BD}"/>
              </a:ext>
            </a:extLst>
          </p:cNvPr>
          <p:cNvCxnSpPr/>
          <p:nvPr/>
        </p:nvCxnSpPr>
        <p:spPr>
          <a:xfrm>
            <a:off x="510278" y="3041855"/>
            <a:ext cx="11160000"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AE5749D-0AAC-4004-8B72-5439146A196D}"/>
              </a:ext>
            </a:extLst>
          </p:cNvPr>
          <p:cNvCxnSpPr/>
          <p:nvPr/>
        </p:nvCxnSpPr>
        <p:spPr>
          <a:xfrm>
            <a:off x="510278" y="4464232"/>
            <a:ext cx="11160000"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5893490-A4F8-4967-B7C4-9BCDDC30B1D3}"/>
              </a:ext>
            </a:extLst>
          </p:cNvPr>
          <p:cNvSpPr txBox="1"/>
          <p:nvPr/>
        </p:nvSpPr>
        <p:spPr>
          <a:xfrm>
            <a:off x="7852593" y="1826864"/>
            <a:ext cx="120687" cy="209560"/>
          </a:xfrm>
          <a:prstGeom prst="rect">
            <a:avLst/>
          </a:prstGeom>
          <a:noFill/>
        </p:spPr>
        <p:txBody>
          <a:bodyPr wrap="none" lIns="0" tIns="0" rIns="0" bIns="0" rtlCol="0">
            <a:spAutoFit/>
          </a:bodyPr>
          <a:lstStyle/>
          <a:p>
            <a:pPr>
              <a:defRPr/>
            </a:pPr>
            <a:r>
              <a:rPr kumimoji="1" lang="en-US" altLang="zh-CN" sz="1400" b="1" dirty="0">
                <a:solidFill>
                  <a:srgbClr val="FFFFFF"/>
                </a:solidFill>
                <a:latin typeface="Microsoft YaHei" panose="020B0503020204020204" pitchFamily="34" charset="-122"/>
              </a:rPr>
              <a:t>1</a:t>
            </a:r>
            <a:endParaRPr kumimoji="1" lang="zh-CN" altLang="en-US" sz="1400" b="1" dirty="0">
              <a:solidFill>
                <a:srgbClr val="FFFFFF"/>
              </a:solidFill>
              <a:latin typeface="Microsoft YaHei" panose="020B0503020204020204" pitchFamily="34" charset="-122"/>
            </a:endParaRPr>
          </a:p>
        </p:txBody>
      </p:sp>
      <p:sp>
        <p:nvSpPr>
          <p:cNvPr id="10" name="文本框 9">
            <a:extLst>
              <a:ext uri="{FF2B5EF4-FFF2-40B4-BE49-F238E27FC236}">
                <a16:creationId xmlns:a16="http://schemas.microsoft.com/office/drawing/2014/main" id="{99FB0588-019D-4AF0-B3C1-CB747060F6B1}"/>
              </a:ext>
            </a:extLst>
          </p:cNvPr>
          <p:cNvSpPr txBox="1"/>
          <p:nvPr/>
        </p:nvSpPr>
        <p:spPr>
          <a:xfrm>
            <a:off x="7852593" y="4799371"/>
            <a:ext cx="120687" cy="209560"/>
          </a:xfrm>
          <a:prstGeom prst="rect">
            <a:avLst/>
          </a:prstGeom>
          <a:noFill/>
        </p:spPr>
        <p:txBody>
          <a:bodyPr wrap="none" lIns="0" tIns="0" rIns="0" bIns="0" rtlCol="0">
            <a:spAutoFit/>
          </a:bodyPr>
          <a:lstStyle/>
          <a:p>
            <a:pPr>
              <a:defRPr/>
            </a:pPr>
            <a:r>
              <a:rPr kumimoji="1" lang="en-US" altLang="zh-CN" sz="1400" b="1" dirty="0">
                <a:solidFill>
                  <a:srgbClr val="FFFFFF"/>
                </a:solidFill>
                <a:latin typeface="Microsoft YaHei" panose="020B0503020204020204" pitchFamily="34" charset="-122"/>
              </a:rPr>
              <a:t>3</a:t>
            </a:r>
            <a:endParaRPr kumimoji="1" lang="zh-CN" altLang="en-US" sz="1400" b="1" dirty="0">
              <a:solidFill>
                <a:srgbClr val="FFFFFF"/>
              </a:solidFill>
              <a:latin typeface="Microsoft YaHei" panose="020B0503020204020204" pitchFamily="34" charset="-122"/>
            </a:endParaRPr>
          </a:p>
        </p:txBody>
      </p:sp>
      <p:sp>
        <p:nvSpPr>
          <p:cNvPr id="11" name="矩形 10">
            <a:extLst>
              <a:ext uri="{FF2B5EF4-FFF2-40B4-BE49-F238E27FC236}">
                <a16:creationId xmlns:a16="http://schemas.microsoft.com/office/drawing/2014/main" id="{E4F42C3A-8171-4A4C-BB26-2056F6B80A86}"/>
              </a:ext>
            </a:extLst>
          </p:cNvPr>
          <p:cNvSpPr/>
          <p:nvPr/>
        </p:nvSpPr>
        <p:spPr>
          <a:xfrm>
            <a:off x="8301349" y="1622469"/>
            <a:ext cx="3060000" cy="307777"/>
          </a:xfrm>
          <a:prstGeom prst="rect">
            <a:avLst/>
          </a:prstGeom>
        </p:spPr>
        <p:txBody>
          <a:bodyPr wrap="square">
            <a:spAutoFit/>
          </a:bodyPr>
          <a:lstStyle/>
          <a:p>
            <a:pPr>
              <a:defRPr/>
            </a:pPr>
            <a:r>
              <a:rPr lang="en-US" altLang="zh-CN" sz="1400" b="1" dirty="0">
                <a:solidFill>
                  <a:srgbClr val="0070C0"/>
                </a:solidFill>
                <a:ea typeface="等线" panose="02010600030101010101" pitchFamily="2" charset="-122"/>
                <a:cs typeface="Arial" panose="020B0604020202020204" pitchFamily="34" charset="0"/>
              </a:rPr>
              <a:t>Use Case Catalog(planning)   </a:t>
            </a:r>
          </a:p>
        </p:txBody>
      </p:sp>
      <p:sp>
        <p:nvSpPr>
          <p:cNvPr id="12" name="矩形 11">
            <a:extLst>
              <a:ext uri="{FF2B5EF4-FFF2-40B4-BE49-F238E27FC236}">
                <a16:creationId xmlns:a16="http://schemas.microsoft.com/office/drawing/2014/main" id="{5C1990AE-6D54-4E85-BEF1-64F803C06272}"/>
              </a:ext>
            </a:extLst>
          </p:cNvPr>
          <p:cNvSpPr/>
          <p:nvPr/>
        </p:nvSpPr>
        <p:spPr>
          <a:xfrm>
            <a:off x="8301349" y="3170840"/>
            <a:ext cx="3060000" cy="307777"/>
          </a:xfrm>
          <a:prstGeom prst="rect">
            <a:avLst/>
          </a:prstGeom>
        </p:spPr>
        <p:txBody>
          <a:bodyPr wrap="square">
            <a:spAutoFit/>
          </a:bodyPr>
          <a:lstStyle/>
          <a:p>
            <a:pPr>
              <a:defRPr/>
            </a:pPr>
            <a:r>
              <a:rPr lang="en-US" altLang="zh-CN" sz="1400" b="1" dirty="0">
                <a:solidFill>
                  <a:srgbClr val="1D1D1A"/>
                </a:solidFill>
                <a:ea typeface="等线" panose="02010600030101010101" pitchFamily="2" charset="-122"/>
                <a:cs typeface="Arial" panose="020B0604020202020204" pitchFamily="34" charset="0"/>
              </a:rPr>
              <a:t>Service API Practice  </a:t>
            </a:r>
          </a:p>
        </p:txBody>
      </p:sp>
      <p:sp>
        <p:nvSpPr>
          <p:cNvPr id="13" name="矩形 12">
            <a:extLst>
              <a:ext uri="{FF2B5EF4-FFF2-40B4-BE49-F238E27FC236}">
                <a16:creationId xmlns:a16="http://schemas.microsoft.com/office/drawing/2014/main" id="{76464D49-5212-43AC-90FC-F6196C71C5D7}"/>
              </a:ext>
            </a:extLst>
          </p:cNvPr>
          <p:cNvSpPr/>
          <p:nvPr/>
        </p:nvSpPr>
        <p:spPr>
          <a:xfrm>
            <a:off x="8301349" y="4600640"/>
            <a:ext cx="3060000" cy="307777"/>
          </a:xfrm>
          <a:prstGeom prst="rect">
            <a:avLst/>
          </a:prstGeom>
        </p:spPr>
        <p:txBody>
          <a:bodyPr wrap="square">
            <a:spAutoFit/>
          </a:bodyPr>
          <a:lstStyle/>
          <a:p>
            <a:pPr>
              <a:defRPr/>
            </a:pPr>
            <a:r>
              <a:rPr lang="en-US" altLang="zh-CN" sz="1400" b="1" dirty="0">
                <a:solidFill>
                  <a:srgbClr val="0070C0"/>
                </a:solidFill>
                <a:ea typeface="等线" panose="02010600030101010101" pitchFamily="2" charset="-122"/>
                <a:cs typeface="Arial" panose="020B0604020202020204" pitchFamily="34" charset="0"/>
              </a:rPr>
              <a:t>Network API Implementation   </a:t>
            </a:r>
          </a:p>
        </p:txBody>
      </p:sp>
      <p:sp>
        <p:nvSpPr>
          <p:cNvPr id="14" name="标题 1">
            <a:extLst>
              <a:ext uri="{FF2B5EF4-FFF2-40B4-BE49-F238E27FC236}">
                <a16:creationId xmlns:a16="http://schemas.microsoft.com/office/drawing/2014/main" id="{7ECD0C4A-3F52-4CCF-94F0-7068E2EEE0B1}"/>
              </a:ext>
            </a:extLst>
          </p:cNvPr>
          <p:cNvSpPr txBox="1">
            <a:spLocks/>
          </p:cNvSpPr>
          <p:nvPr/>
        </p:nvSpPr>
        <p:spPr>
          <a:xfrm>
            <a:off x="8301349" y="1920156"/>
            <a:ext cx="3060000" cy="1039253"/>
          </a:xfrm>
          <a:prstGeom prst="rect">
            <a:avLst/>
          </a:prstGeom>
        </p:spPr>
        <p:txBody>
          <a:bodyPr anchor="ctr" anchorCtr="0">
            <a:noAutofit/>
          </a:bodyPr>
          <a:lstStyle>
            <a:lvl1pPr marL="0" marR="0" indent="0" algn="l" defTabSz="1218712" rtl="0" eaLnBrk="1" fontAlgn="auto" latinLnBrk="0" hangingPunct="1">
              <a:lnSpc>
                <a:spcPct val="100000"/>
              </a:lnSpc>
              <a:spcBef>
                <a:spcPct val="0"/>
              </a:spcBef>
              <a:spcAft>
                <a:spcPts val="0"/>
              </a:spcAft>
              <a:buClrTx/>
              <a:buSzTx/>
              <a:buFontTx/>
              <a:buNone/>
              <a:tabLst/>
              <a:defRPr sz="2400" b="1" kern="1200" baseline="0">
                <a:solidFill>
                  <a:schemeClr val="tx1">
                    <a:lumMod val="65000"/>
                    <a:lumOff val="35000"/>
                  </a:schemeClr>
                </a:solidFill>
                <a:latin typeface="Arial Narrow" panose="020B0606020202030204" pitchFamily="34" charset="0"/>
                <a:ea typeface="+mj-ea"/>
                <a:cs typeface="+mj-cs"/>
              </a:defRPr>
            </a:lvl1pPr>
          </a:lstStyle>
          <a:p>
            <a:pPr marL="285750" indent="-285750" defTabSz="1187323">
              <a:lnSpc>
                <a:spcPct val="120000"/>
              </a:lnSpc>
              <a:spcBef>
                <a:spcPts val="0"/>
              </a:spcBef>
              <a:buFont typeface="Wingdings" panose="05000000000000000000" pitchFamily="2" charset="2"/>
              <a:buChar char="Ø"/>
              <a:defRPr/>
            </a:pPr>
            <a:r>
              <a:rPr lang="en-US" altLang="zh-CN" sz="1200" b="0" dirty="0">
                <a:solidFill>
                  <a:srgbClr val="1D1D1A"/>
                </a:solidFill>
                <a:latin typeface="Arial" panose="020B0604020202020204" pitchFamily="34" charset="0"/>
                <a:cs typeface="Arial" panose="020B0604020202020204" pitchFamily="34" charset="0"/>
              </a:rPr>
              <a:t>“0-Touch” 5G Mobile ATM Services</a:t>
            </a:r>
          </a:p>
          <a:p>
            <a:pPr marL="285750" indent="-285750" defTabSz="1187323">
              <a:lnSpc>
                <a:spcPct val="120000"/>
              </a:lnSpc>
              <a:spcBef>
                <a:spcPts val="0"/>
              </a:spcBef>
              <a:buFont typeface="Wingdings" panose="05000000000000000000" pitchFamily="2" charset="2"/>
              <a:buChar char="Ø"/>
              <a:defRPr/>
            </a:pPr>
            <a:r>
              <a:rPr lang="en-US" altLang="zh-CN" sz="1200" b="0" dirty="0">
                <a:solidFill>
                  <a:srgbClr val="1D1D1A"/>
                </a:solidFill>
                <a:latin typeface="Arial" panose="020B0604020202020204" pitchFamily="34" charset="0"/>
                <a:cs typeface="Arial" panose="020B0604020202020204" pitchFamily="34" charset="0"/>
              </a:rPr>
              <a:t>Mobile Game Acceleration </a:t>
            </a:r>
          </a:p>
          <a:p>
            <a:pPr marL="285750" indent="-285750" defTabSz="1187323">
              <a:lnSpc>
                <a:spcPct val="120000"/>
              </a:lnSpc>
              <a:spcBef>
                <a:spcPts val="0"/>
              </a:spcBef>
              <a:buFont typeface="Wingdings" panose="05000000000000000000" pitchFamily="2" charset="2"/>
              <a:buChar char="Ø"/>
              <a:defRPr/>
            </a:pPr>
            <a:r>
              <a:rPr lang="en-US" altLang="zh-CN" sz="1200" b="0" dirty="0">
                <a:solidFill>
                  <a:srgbClr val="1D1D1A"/>
                </a:solidFill>
                <a:latin typeface="Arial" panose="020B0604020202020204" pitchFamily="34" charset="0"/>
                <a:cs typeface="Arial" panose="020B0604020202020204" pitchFamily="34" charset="0"/>
              </a:rPr>
              <a:t>Download Acceleration Services(</a:t>
            </a:r>
            <a:r>
              <a:rPr lang="en-US" altLang="zh-CN" sz="1200" b="0" dirty="0" err="1">
                <a:solidFill>
                  <a:srgbClr val="1D1D1A"/>
                </a:solidFill>
                <a:latin typeface="Arial" panose="020B0604020202020204" pitchFamily="34" charset="0"/>
                <a:cs typeface="Arial" panose="020B0604020202020204" pitchFamily="34" charset="0"/>
              </a:rPr>
              <a:t>BoD</a:t>
            </a:r>
            <a:r>
              <a:rPr lang="en-US" altLang="zh-CN" sz="1200" b="0" dirty="0">
                <a:solidFill>
                  <a:srgbClr val="1D1D1A"/>
                </a:solidFill>
                <a:latin typeface="Arial" panose="020B0604020202020204" pitchFamily="34" charset="0"/>
                <a:cs typeface="Arial" panose="020B0604020202020204" pitchFamily="34" charset="0"/>
              </a:rPr>
              <a:t>)</a:t>
            </a:r>
          </a:p>
          <a:p>
            <a:pPr marL="285750" indent="-285750" defTabSz="1187323">
              <a:lnSpc>
                <a:spcPct val="120000"/>
              </a:lnSpc>
              <a:spcBef>
                <a:spcPts val="0"/>
              </a:spcBef>
              <a:buFont typeface="Wingdings" panose="05000000000000000000" pitchFamily="2" charset="2"/>
              <a:buChar char="Ø"/>
              <a:defRPr/>
            </a:pPr>
            <a:r>
              <a:rPr lang="en-US" altLang="zh-CN" sz="1200" b="0" dirty="0">
                <a:solidFill>
                  <a:srgbClr val="1D1D1A"/>
                </a:solidFill>
                <a:latin typeface="Arial" panose="020B0604020202020204" pitchFamily="34" charset="0"/>
                <a:cs typeface="Arial" panose="020B0604020202020204" pitchFamily="34" charset="0"/>
              </a:rPr>
              <a:t>Mobile Device location</a:t>
            </a:r>
          </a:p>
        </p:txBody>
      </p:sp>
      <p:sp>
        <p:nvSpPr>
          <p:cNvPr id="15" name="标题 1">
            <a:extLst>
              <a:ext uri="{FF2B5EF4-FFF2-40B4-BE49-F238E27FC236}">
                <a16:creationId xmlns:a16="http://schemas.microsoft.com/office/drawing/2014/main" id="{186F0E3E-D57B-46CE-8F00-6E95366D5D6F}"/>
              </a:ext>
            </a:extLst>
          </p:cNvPr>
          <p:cNvSpPr txBox="1">
            <a:spLocks/>
          </p:cNvSpPr>
          <p:nvPr/>
        </p:nvSpPr>
        <p:spPr>
          <a:xfrm>
            <a:off x="8301349" y="4846674"/>
            <a:ext cx="3060000" cy="1266406"/>
          </a:xfrm>
          <a:prstGeom prst="rect">
            <a:avLst/>
          </a:prstGeom>
        </p:spPr>
        <p:txBody>
          <a:bodyPr anchor="ctr" anchorCtr="0">
            <a:noAutofit/>
          </a:bodyPr>
          <a:lstStyle>
            <a:lvl1pPr marL="0" marR="0" indent="0" algn="l" defTabSz="1218712" rtl="0" eaLnBrk="1" fontAlgn="auto" latinLnBrk="0" hangingPunct="1">
              <a:lnSpc>
                <a:spcPct val="100000"/>
              </a:lnSpc>
              <a:spcBef>
                <a:spcPct val="0"/>
              </a:spcBef>
              <a:spcAft>
                <a:spcPts val="0"/>
              </a:spcAft>
              <a:buClrTx/>
              <a:buSzTx/>
              <a:buFontTx/>
              <a:buNone/>
              <a:tabLst/>
              <a:defRPr sz="2400" b="1" kern="1200" baseline="0">
                <a:solidFill>
                  <a:schemeClr val="tx1">
                    <a:lumMod val="65000"/>
                    <a:lumOff val="35000"/>
                  </a:schemeClr>
                </a:solidFill>
                <a:latin typeface="Arial Narrow" panose="020B0606020202030204" pitchFamily="34" charset="0"/>
                <a:ea typeface="+mj-ea"/>
                <a:cs typeface="+mj-cs"/>
              </a:defRPr>
            </a:lvl1pPr>
          </a:lstStyle>
          <a:p>
            <a:pPr marL="285750" indent="-285750" defTabSz="1187323">
              <a:lnSpc>
                <a:spcPct val="120000"/>
              </a:lnSpc>
              <a:spcBef>
                <a:spcPts val="0"/>
              </a:spcBef>
              <a:buFont typeface="Wingdings" panose="05000000000000000000" pitchFamily="2" charset="2"/>
              <a:buChar char="Ø"/>
              <a:defRPr/>
            </a:pPr>
            <a:r>
              <a:rPr lang="en-US" altLang="zh-CN" sz="1200" b="0" dirty="0">
                <a:solidFill>
                  <a:srgbClr val="1D1D1A"/>
                </a:solidFill>
                <a:latin typeface="Arial" panose="020B0604020202020204" pitchFamily="34" charset="0"/>
                <a:cs typeface="Arial" panose="020B0604020202020204" pitchFamily="34" charset="0"/>
              </a:rPr>
              <a:t>Autonomous Network UC</a:t>
            </a:r>
          </a:p>
          <a:p>
            <a:pPr marL="285750" indent="-285750" defTabSz="1187323">
              <a:lnSpc>
                <a:spcPct val="120000"/>
              </a:lnSpc>
              <a:spcBef>
                <a:spcPts val="0"/>
              </a:spcBef>
              <a:buFont typeface="Wingdings" panose="05000000000000000000" pitchFamily="2" charset="2"/>
              <a:buChar char="Ø"/>
              <a:defRPr/>
            </a:pPr>
            <a:r>
              <a:rPr lang="en-US" altLang="zh-CN" sz="1200" b="0" dirty="0">
                <a:solidFill>
                  <a:srgbClr val="1D1D1A"/>
                </a:solidFill>
                <a:latin typeface="Arial" panose="020B0604020202020204" pitchFamily="34" charset="0"/>
                <a:cs typeface="Arial" panose="020B0604020202020204" pitchFamily="34" charset="0"/>
              </a:rPr>
              <a:t>NFs + NEF APIs</a:t>
            </a:r>
          </a:p>
          <a:p>
            <a:pPr marL="285750" indent="-285750" defTabSz="1187323">
              <a:lnSpc>
                <a:spcPct val="120000"/>
              </a:lnSpc>
              <a:spcBef>
                <a:spcPts val="0"/>
              </a:spcBef>
              <a:buFont typeface="Wingdings" panose="05000000000000000000" pitchFamily="2" charset="2"/>
              <a:buChar char="Ø"/>
              <a:defRPr/>
            </a:pPr>
            <a:r>
              <a:rPr lang="en-US" altLang="zh-CN" sz="1200" b="0" dirty="0">
                <a:solidFill>
                  <a:srgbClr val="1D1D1A"/>
                </a:solidFill>
                <a:latin typeface="Arial" panose="020B0604020202020204" pitchFamily="34" charset="0"/>
                <a:cs typeface="Arial" panose="020B0604020202020204" pitchFamily="34" charset="0"/>
              </a:rPr>
              <a:t>5G Slicing + Network APIs</a:t>
            </a:r>
          </a:p>
          <a:p>
            <a:pPr marL="285750" indent="-285750" defTabSz="1187323">
              <a:lnSpc>
                <a:spcPct val="120000"/>
              </a:lnSpc>
              <a:spcBef>
                <a:spcPts val="0"/>
              </a:spcBef>
              <a:buFont typeface="Wingdings" panose="05000000000000000000" pitchFamily="2" charset="2"/>
              <a:buChar char="Ø"/>
              <a:defRPr/>
            </a:pPr>
            <a:r>
              <a:rPr lang="en-US" altLang="zh-CN" sz="1200" b="0" dirty="0">
                <a:solidFill>
                  <a:srgbClr val="1D1D1A"/>
                </a:solidFill>
                <a:latin typeface="Arial" panose="020B0604020202020204" pitchFamily="34" charset="0"/>
                <a:cs typeface="Arial" panose="020B0604020202020204" pitchFamily="34" charset="0"/>
              </a:rPr>
              <a:t>Network API Standardization</a:t>
            </a:r>
          </a:p>
        </p:txBody>
      </p:sp>
      <p:sp>
        <p:nvSpPr>
          <p:cNvPr id="16" name="标题 1">
            <a:extLst>
              <a:ext uri="{FF2B5EF4-FFF2-40B4-BE49-F238E27FC236}">
                <a16:creationId xmlns:a16="http://schemas.microsoft.com/office/drawing/2014/main" id="{6ED0F7B7-D70C-49D1-865E-B1F4C7EBD0E1}"/>
              </a:ext>
            </a:extLst>
          </p:cNvPr>
          <p:cNvSpPr txBox="1">
            <a:spLocks/>
          </p:cNvSpPr>
          <p:nvPr/>
        </p:nvSpPr>
        <p:spPr>
          <a:xfrm>
            <a:off x="8301349" y="3493770"/>
            <a:ext cx="3060000" cy="791066"/>
          </a:xfrm>
          <a:prstGeom prst="rect">
            <a:avLst/>
          </a:prstGeom>
        </p:spPr>
        <p:txBody>
          <a:bodyPr anchor="ctr" anchorCtr="0">
            <a:noAutofit/>
          </a:bodyPr>
          <a:lstStyle>
            <a:lvl1pPr marL="0" marR="0" indent="0" algn="l" defTabSz="1218712" rtl="0" eaLnBrk="1" fontAlgn="auto" latinLnBrk="0" hangingPunct="1">
              <a:lnSpc>
                <a:spcPct val="100000"/>
              </a:lnSpc>
              <a:spcBef>
                <a:spcPct val="0"/>
              </a:spcBef>
              <a:spcAft>
                <a:spcPts val="0"/>
              </a:spcAft>
              <a:buClrTx/>
              <a:buSzTx/>
              <a:buFontTx/>
              <a:buNone/>
              <a:tabLst/>
              <a:defRPr sz="2400" b="1" kern="1200" baseline="0">
                <a:solidFill>
                  <a:schemeClr val="tx1">
                    <a:lumMod val="65000"/>
                    <a:lumOff val="35000"/>
                  </a:schemeClr>
                </a:solidFill>
                <a:latin typeface="Arial Narrow" panose="020B0606020202030204" pitchFamily="34" charset="0"/>
                <a:ea typeface="+mj-ea"/>
                <a:cs typeface="+mj-cs"/>
              </a:defRPr>
            </a:lvl1pPr>
          </a:lstStyle>
          <a:p>
            <a:pPr marL="285750" indent="-285750" defTabSz="1187323">
              <a:lnSpc>
                <a:spcPct val="120000"/>
              </a:lnSpc>
              <a:spcBef>
                <a:spcPts val="0"/>
              </a:spcBef>
              <a:buFont typeface="Wingdings" panose="05000000000000000000" pitchFamily="2" charset="2"/>
              <a:buChar char="Ø"/>
              <a:defRPr/>
            </a:pPr>
            <a:r>
              <a:rPr lang="en-US" altLang="zh-CN" sz="1200" b="0" dirty="0">
                <a:solidFill>
                  <a:srgbClr val="1D1D1A"/>
                </a:solidFill>
                <a:latin typeface="Arial" panose="020B0604020202020204" pitchFamily="34" charset="0"/>
                <a:cs typeface="Arial" panose="020B0604020202020204" pitchFamily="34" charset="0"/>
              </a:rPr>
              <a:t>Developers and Product Manager User Story</a:t>
            </a:r>
          </a:p>
          <a:p>
            <a:pPr marL="285750" indent="-285750" defTabSz="1187323">
              <a:lnSpc>
                <a:spcPct val="120000"/>
              </a:lnSpc>
              <a:spcBef>
                <a:spcPts val="0"/>
              </a:spcBef>
              <a:buFont typeface="Wingdings" panose="05000000000000000000" pitchFamily="2" charset="2"/>
              <a:buChar char="Ø"/>
              <a:defRPr/>
            </a:pPr>
            <a:r>
              <a:rPr lang="en-US" altLang="zh-CN" sz="1200" b="0" dirty="0">
                <a:solidFill>
                  <a:srgbClr val="1D1D1A"/>
                </a:solidFill>
                <a:latin typeface="Arial" panose="020B0604020202020204" pitchFamily="34" charset="0"/>
                <a:cs typeface="Arial" panose="020B0604020202020204" pitchFamily="34" charset="0"/>
              </a:rPr>
              <a:t>Service API joint-Definition</a:t>
            </a:r>
            <a:endParaRPr lang="zh-CN" altLang="en-US" sz="1200" b="0" dirty="0">
              <a:solidFill>
                <a:srgbClr val="1D1D1A"/>
              </a:solidFill>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F56731EA-D991-49FD-8383-A3CBC21E0BB8}"/>
              </a:ext>
            </a:extLst>
          </p:cNvPr>
          <p:cNvSpPr txBox="1"/>
          <p:nvPr/>
        </p:nvSpPr>
        <p:spPr>
          <a:xfrm flipH="1">
            <a:off x="839840" y="2133313"/>
            <a:ext cx="1036893" cy="475598"/>
          </a:xfrm>
          <a:prstGeom prst="rect">
            <a:avLst/>
          </a:prstGeom>
          <a:noFill/>
        </p:spPr>
        <p:txBody>
          <a:bodyPr wrap="square" rtlCol="0">
            <a:spAutoFit/>
          </a:bodyPr>
          <a:lstStyle/>
          <a:p>
            <a:pPr algn="ctr" defTabSz="914112">
              <a:defRPr/>
            </a:pPr>
            <a:r>
              <a:rPr lang="en-US" altLang="zh-CN" sz="1399" b="1" dirty="0">
                <a:solidFill>
                  <a:srgbClr val="1D1D1A"/>
                </a:solidFill>
                <a:cs typeface="Arial" panose="020B0604020202020204" pitchFamily="34" charset="0"/>
              </a:rPr>
              <a:t>Use case </a:t>
            </a:r>
            <a:r>
              <a:rPr lang="zh-CN" altLang="en-US" sz="1399" b="1" dirty="0">
                <a:solidFill>
                  <a:srgbClr val="1D1D1A"/>
                </a:solidFill>
                <a:cs typeface="Arial" panose="020B0604020202020204" pitchFamily="34" charset="0"/>
              </a:rPr>
              <a:t>Scenario</a:t>
            </a:r>
          </a:p>
        </p:txBody>
      </p:sp>
      <p:sp>
        <p:nvSpPr>
          <p:cNvPr id="20" name="文本框 19">
            <a:extLst>
              <a:ext uri="{FF2B5EF4-FFF2-40B4-BE49-F238E27FC236}">
                <a16:creationId xmlns:a16="http://schemas.microsoft.com/office/drawing/2014/main" id="{A896456F-DB78-499F-A1B9-E51B7841C887}"/>
              </a:ext>
            </a:extLst>
          </p:cNvPr>
          <p:cNvSpPr txBox="1"/>
          <p:nvPr/>
        </p:nvSpPr>
        <p:spPr>
          <a:xfrm flipH="1">
            <a:off x="653833" y="3434658"/>
            <a:ext cx="1408907" cy="475551"/>
          </a:xfrm>
          <a:prstGeom prst="rect">
            <a:avLst/>
          </a:prstGeom>
          <a:noFill/>
        </p:spPr>
        <p:txBody>
          <a:bodyPr wrap="square" rtlCol="0">
            <a:spAutoFit/>
          </a:bodyPr>
          <a:lstStyle/>
          <a:p>
            <a:pPr algn="ctr" defTabSz="914112">
              <a:defRPr/>
            </a:pPr>
            <a:r>
              <a:rPr lang="en-US" altLang="zh-CN" sz="1399" b="1" dirty="0">
                <a:solidFill>
                  <a:srgbClr val="1D1D1A"/>
                </a:solidFill>
                <a:cs typeface="Arial" panose="020B0604020202020204" pitchFamily="34" charset="0"/>
              </a:rPr>
              <a:t>Service Applications</a:t>
            </a:r>
            <a:endParaRPr lang="zh-CN" altLang="en-US" sz="1399" b="1" dirty="0">
              <a:solidFill>
                <a:srgbClr val="1D1D1A"/>
              </a:solidFill>
              <a:cs typeface="Arial" panose="020B0604020202020204" pitchFamily="34" charset="0"/>
            </a:endParaRPr>
          </a:p>
        </p:txBody>
      </p:sp>
      <p:sp>
        <p:nvSpPr>
          <p:cNvPr id="21" name="文本框 20">
            <a:extLst>
              <a:ext uri="{FF2B5EF4-FFF2-40B4-BE49-F238E27FC236}">
                <a16:creationId xmlns:a16="http://schemas.microsoft.com/office/drawing/2014/main" id="{81A3E2B7-C23E-4B35-AA17-30DD62BAE92C}"/>
              </a:ext>
            </a:extLst>
          </p:cNvPr>
          <p:cNvSpPr txBox="1"/>
          <p:nvPr/>
        </p:nvSpPr>
        <p:spPr>
          <a:xfrm flipH="1">
            <a:off x="746836" y="5122474"/>
            <a:ext cx="1222900" cy="475551"/>
          </a:xfrm>
          <a:prstGeom prst="rect">
            <a:avLst/>
          </a:prstGeom>
          <a:noFill/>
        </p:spPr>
        <p:txBody>
          <a:bodyPr wrap="square" rtlCol="0">
            <a:spAutoFit/>
          </a:bodyPr>
          <a:lstStyle/>
          <a:p>
            <a:pPr algn="ctr" defTabSz="914112">
              <a:defRPr/>
            </a:pPr>
            <a:r>
              <a:rPr lang="en-US" altLang="zh-CN" sz="1399" b="1" dirty="0">
                <a:solidFill>
                  <a:srgbClr val="1D1D1A"/>
                </a:solidFill>
                <a:cs typeface="Arial" panose="020B0604020202020204" pitchFamily="34" charset="0"/>
              </a:rPr>
              <a:t>Network Resources</a:t>
            </a:r>
            <a:endParaRPr lang="zh-CN" altLang="en-US" sz="1399" b="1" dirty="0">
              <a:solidFill>
                <a:srgbClr val="1D1D1A"/>
              </a:solidFill>
              <a:cs typeface="Arial" panose="020B0604020202020204" pitchFamily="34" charset="0"/>
            </a:endParaRPr>
          </a:p>
        </p:txBody>
      </p:sp>
      <p:sp>
        <p:nvSpPr>
          <p:cNvPr id="22" name="矩形 21">
            <a:extLst>
              <a:ext uri="{FF2B5EF4-FFF2-40B4-BE49-F238E27FC236}">
                <a16:creationId xmlns:a16="http://schemas.microsoft.com/office/drawing/2014/main" id="{80B7941C-7772-464B-B892-AEBDC6ED6383}"/>
              </a:ext>
            </a:extLst>
          </p:cNvPr>
          <p:cNvSpPr/>
          <p:nvPr/>
        </p:nvSpPr>
        <p:spPr>
          <a:xfrm>
            <a:off x="2171683" y="3113687"/>
            <a:ext cx="5396985" cy="913724"/>
          </a:xfrm>
          <a:prstGeom prst="rect">
            <a:avLst/>
          </a:prstGeom>
          <a:noFill/>
          <a:ln w="25400" cap="flat" cmpd="sng" algn="ctr">
            <a:solidFill>
              <a:srgbClr val="4F81BD">
                <a:shade val="50000"/>
              </a:srgbClr>
            </a:solidFill>
            <a:prstDash val="solid"/>
          </a:ln>
          <a:effectLst/>
        </p:spPr>
        <p:txBody>
          <a:bodyPr rtlCol="0" anchor="ctr"/>
          <a:lstStyle/>
          <a:p>
            <a:pPr algn="ctr" defTabSz="913668">
              <a:defRPr/>
            </a:pPr>
            <a:endParaRPr lang="zh-CN" altLang="en-US" sz="1200" kern="0">
              <a:solidFill>
                <a:prstClr val="white"/>
              </a:solidFill>
            </a:endParaRPr>
          </a:p>
        </p:txBody>
      </p:sp>
      <p:sp>
        <p:nvSpPr>
          <p:cNvPr id="23" name="矩形 22">
            <a:extLst>
              <a:ext uri="{FF2B5EF4-FFF2-40B4-BE49-F238E27FC236}">
                <a16:creationId xmlns:a16="http://schemas.microsoft.com/office/drawing/2014/main" id="{08DABBAA-D21A-458D-8CA4-9E59A7D044B0}"/>
              </a:ext>
            </a:extLst>
          </p:cNvPr>
          <p:cNvSpPr/>
          <p:nvPr/>
        </p:nvSpPr>
        <p:spPr>
          <a:xfrm>
            <a:off x="2171682" y="4564237"/>
            <a:ext cx="5396985" cy="1429149"/>
          </a:xfrm>
          <a:prstGeom prst="rect">
            <a:avLst/>
          </a:prstGeom>
          <a:noFill/>
          <a:ln w="25400" cap="flat" cmpd="sng" algn="ctr">
            <a:solidFill>
              <a:srgbClr val="4F81BD">
                <a:shade val="50000"/>
              </a:srgbClr>
            </a:solidFill>
            <a:prstDash val="solid"/>
          </a:ln>
          <a:effectLst/>
        </p:spPr>
        <p:txBody>
          <a:bodyPr rtlCol="0" anchor="ctr"/>
          <a:lstStyle/>
          <a:p>
            <a:pPr algn="ctr" defTabSz="913668">
              <a:defRPr/>
            </a:pPr>
            <a:endParaRPr lang="zh-CN" altLang="en-US" sz="1200" kern="0">
              <a:solidFill>
                <a:prstClr val="white"/>
              </a:solidFill>
            </a:endParaRPr>
          </a:p>
        </p:txBody>
      </p:sp>
      <p:sp>
        <p:nvSpPr>
          <p:cNvPr id="24" name="文本框 106">
            <a:extLst>
              <a:ext uri="{FF2B5EF4-FFF2-40B4-BE49-F238E27FC236}">
                <a16:creationId xmlns:a16="http://schemas.microsoft.com/office/drawing/2014/main" id="{4BF24DDD-E062-4FC2-A0F6-1D128E3111C3}"/>
              </a:ext>
            </a:extLst>
          </p:cNvPr>
          <p:cNvSpPr txBox="1"/>
          <p:nvPr/>
        </p:nvSpPr>
        <p:spPr>
          <a:xfrm>
            <a:off x="2171682" y="1827429"/>
            <a:ext cx="2365859" cy="922267"/>
          </a:xfrm>
          <a:prstGeom prst="rect">
            <a:avLst/>
          </a:prstGeom>
          <a:noFill/>
          <a:ln w="6350">
            <a:solidFill>
              <a:schemeClr val="tx1">
                <a:lumMod val="65000"/>
                <a:lumOff val="35000"/>
              </a:schemeClr>
            </a:solidFill>
          </a:ln>
        </p:spPr>
        <p:txBody>
          <a:bodyPr wrap="square" lIns="180000" rtlCol="0">
            <a:noAutofit/>
          </a:bodyPr>
          <a:lstStyle/>
          <a:p>
            <a:pPr algn="ctr" defTabSz="913668">
              <a:defRPr/>
            </a:pPr>
            <a:r>
              <a:rPr lang="en-US" altLang="zh-CN" sz="1200" b="1" kern="0" dirty="0">
                <a:solidFill>
                  <a:prstClr val="black"/>
                </a:solidFill>
              </a:rPr>
              <a:t>MBB</a:t>
            </a:r>
          </a:p>
          <a:p>
            <a:pPr marL="228418" indent="-228418" defTabSz="913668">
              <a:buFont typeface="+mj-lt"/>
              <a:buAutoNum type="arabicPeriod"/>
              <a:defRPr/>
            </a:pPr>
            <a:r>
              <a:rPr lang="en-US" altLang="zh-CN" sz="1200" kern="0" dirty="0">
                <a:solidFill>
                  <a:prstClr val="black"/>
                </a:solidFill>
              </a:rPr>
              <a:t>Quality on Demand</a:t>
            </a:r>
          </a:p>
          <a:p>
            <a:pPr marL="228418" indent="-228418" defTabSz="913668">
              <a:buFont typeface="+mj-lt"/>
              <a:buAutoNum type="arabicPeriod"/>
              <a:defRPr/>
            </a:pPr>
            <a:r>
              <a:rPr lang="en-US" altLang="zh-CN" sz="1200" kern="0" dirty="0">
                <a:solidFill>
                  <a:srgbClr val="1D1D1A"/>
                </a:solidFill>
                <a:ea typeface="等线" panose="02010600030101010101" pitchFamily="2" charset="-122"/>
              </a:rPr>
              <a:t>Device Location</a:t>
            </a:r>
          </a:p>
          <a:p>
            <a:pPr marL="228418" indent="-228418" defTabSz="913668">
              <a:buFont typeface="+mj-lt"/>
              <a:buAutoNum type="arabicPeriod"/>
              <a:defRPr/>
            </a:pPr>
            <a:r>
              <a:rPr lang="en-US" altLang="zh-CN" sz="1200" kern="0" dirty="0">
                <a:solidFill>
                  <a:srgbClr val="1D1D1A"/>
                </a:solidFill>
                <a:ea typeface="等线" panose="02010600030101010101" pitchFamily="2" charset="-122"/>
              </a:rPr>
              <a:t>Device Status</a:t>
            </a:r>
          </a:p>
        </p:txBody>
      </p:sp>
      <p:sp>
        <p:nvSpPr>
          <p:cNvPr id="25" name="文本框 9">
            <a:extLst>
              <a:ext uri="{FF2B5EF4-FFF2-40B4-BE49-F238E27FC236}">
                <a16:creationId xmlns:a16="http://schemas.microsoft.com/office/drawing/2014/main" id="{1D7EA5E4-797E-4934-ADAB-D7D15FD91BFC}"/>
              </a:ext>
            </a:extLst>
          </p:cNvPr>
          <p:cNvSpPr txBox="1"/>
          <p:nvPr/>
        </p:nvSpPr>
        <p:spPr>
          <a:xfrm>
            <a:off x="4731823" y="1827429"/>
            <a:ext cx="2836843" cy="922267"/>
          </a:xfrm>
          <a:prstGeom prst="rect">
            <a:avLst/>
          </a:prstGeom>
          <a:noFill/>
          <a:ln w="6350">
            <a:solidFill>
              <a:schemeClr val="tx1">
                <a:lumMod val="65000"/>
                <a:lumOff val="35000"/>
              </a:schemeClr>
            </a:solidFill>
          </a:ln>
        </p:spPr>
        <p:txBody>
          <a:bodyPr wrap="square" rtlCol="0">
            <a:noAutofit/>
          </a:bodyPr>
          <a:lstStyle/>
          <a:p>
            <a:pPr algn="ctr" defTabSz="913668">
              <a:defRPr/>
            </a:pPr>
            <a:r>
              <a:rPr lang="en-US" altLang="zh-CN" sz="1200" b="1" kern="0" dirty="0">
                <a:solidFill>
                  <a:prstClr val="black"/>
                </a:solidFill>
              </a:rPr>
              <a:t>FBB</a:t>
            </a:r>
          </a:p>
          <a:p>
            <a:pPr marL="228418" indent="-228418" defTabSz="913668">
              <a:buFont typeface="+mj-lt"/>
              <a:buAutoNum type="arabicPeriod"/>
              <a:defRPr/>
            </a:pPr>
            <a:r>
              <a:rPr lang="en-US" altLang="zh-CN" sz="1200" kern="0" dirty="0">
                <a:solidFill>
                  <a:prstClr val="black"/>
                </a:solidFill>
              </a:rPr>
              <a:t>Home Devices Quality on Demand</a:t>
            </a:r>
          </a:p>
          <a:p>
            <a:pPr marL="228418" indent="-228418" defTabSz="913668">
              <a:buFont typeface="+mj-lt"/>
              <a:buAutoNum type="arabicPeriod"/>
              <a:defRPr/>
            </a:pPr>
            <a:r>
              <a:rPr lang="en-US" altLang="zh-CN" sz="1200" kern="0" dirty="0">
                <a:solidFill>
                  <a:prstClr val="black"/>
                </a:solidFill>
              </a:rPr>
              <a:t>Optical private line Quality on Demand</a:t>
            </a:r>
          </a:p>
        </p:txBody>
      </p:sp>
      <p:sp>
        <p:nvSpPr>
          <p:cNvPr id="27" name="TextBox 72">
            <a:extLst>
              <a:ext uri="{FF2B5EF4-FFF2-40B4-BE49-F238E27FC236}">
                <a16:creationId xmlns:a16="http://schemas.microsoft.com/office/drawing/2014/main" id="{2391C4B7-ECEE-4757-AF4F-ECF3BF8DEADE}"/>
              </a:ext>
            </a:extLst>
          </p:cNvPr>
          <p:cNvSpPr txBox="1"/>
          <p:nvPr/>
        </p:nvSpPr>
        <p:spPr>
          <a:xfrm>
            <a:off x="2298055" y="5197312"/>
            <a:ext cx="879037" cy="276999"/>
          </a:xfrm>
          <a:prstGeom prst="rect">
            <a:avLst/>
          </a:prstGeom>
          <a:noFill/>
          <a:ln w="6350">
            <a:solidFill>
              <a:schemeClr val="bg1">
                <a:lumMod val="75000"/>
              </a:schemeClr>
            </a:solidFill>
          </a:ln>
        </p:spPr>
        <p:txBody>
          <a:bodyPr wrap="square" rtlCol="0" anchor="ctr">
            <a:spAutoFit/>
          </a:bodyPr>
          <a:lstStyle/>
          <a:p>
            <a:pPr algn="ctr" defTabSz="914034">
              <a:defRPr/>
            </a:pPr>
            <a:r>
              <a:rPr lang="en-GB" sz="1200" kern="0" dirty="0">
                <a:solidFill>
                  <a:srgbClr val="1D1D1A"/>
                </a:solidFill>
                <a:cs typeface="Arial"/>
              </a:rPr>
              <a:t>NEF</a:t>
            </a:r>
            <a:endParaRPr lang="en-US" sz="1200" kern="0" dirty="0">
              <a:solidFill>
                <a:srgbClr val="1D1D1A"/>
              </a:solidFill>
              <a:cs typeface="Arial"/>
            </a:endParaRPr>
          </a:p>
        </p:txBody>
      </p:sp>
      <p:sp>
        <p:nvSpPr>
          <p:cNvPr id="28" name="TextBox 49">
            <a:extLst>
              <a:ext uri="{FF2B5EF4-FFF2-40B4-BE49-F238E27FC236}">
                <a16:creationId xmlns:a16="http://schemas.microsoft.com/office/drawing/2014/main" id="{DC27F82F-DEA1-4401-BB0A-64B26B2B6B9A}"/>
              </a:ext>
            </a:extLst>
          </p:cNvPr>
          <p:cNvSpPr txBox="1"/>
          <p:nvPr/>
        </p:nvSpPr>
        <p:spPr>
          <a:xfrm>
            <a:off x="3317241" y="5197312"/>
            <a:ext cx="879037" cy="276999"/>
          </a:xfrm>
          <a:prstGeom prst="rect">
            <a:avLst/>
          </a:prstGeom>
          <a:noFill/>
          <a:ln w="6350">
            <a:solidFill>
              <a:schemeClr val="bg1">
                <a:lumMod val="75000"/>
              </a:schemeClr>
            </a:solidFill>
          </a:ln>
        </p:spPr>
        <p:txBody>
          <a:bodyPr wrap="square" rtlCol="0" anchor="ctr">
            <a:spAutoFit/>
          </a:bodyPr>
          <a:lstStyle/>
          <a:p>
            <a:pPr algn="ctr" defTabSz="914034">
              <a:defRPr/>
            </a:pPr>
            <a:r>
              <a:rPr lang="en-US" sz="1200" kern="0" dirty="0">
                <a:solidFill>
                  <a:srgbClr val="1D1D1A"/>
                </a:solidFill>
                <a:cs typeface="Arial"/>
              </a:rPr>
              <a:t>Controller</a:t>
            </a:r>
          </a:p>
        </p:txBody>
      </p:sp>
      <p:sp>
        <p:nvSpPr>
          <p:cNvPr id="29" name="TextBox 69">
            <a:extLst>
              <a:ext uri="{FF2B5EF4-FFF2-40B4-BE49-F238E27FC236}">
                <a16:creationId xmlns:a16="http://schemas.microsoft.com/office/drawing/2014/main" id="{E51A0C85-650A-4FFF-ABCA-9887E492ADDF}"/>
              </a:ext>
            </a:extLst>
          </p:cNvPr>
          <p:cNvSpPr txBox="1"/>
          <p:nvPr/>
        </p:nvSpPr>
        <p:spPr>
          <a:xfrm>
            <a:off x="4336425" y="5197312"/>
            <a:ext cx="934725" cy="276999"/>
          </a:xfrm>
          <a:prstGeom prst="rect">
            <a:avLst/>
          </a:prstGeom>
          <a:noFill/>
          <a:ln w="6350">
            <a:solidFill>
              <a:schemeClr val="bg1">
                <a:lumMod val="75000"/>
              </a:schemeClr>
            </a:solidFill>
          </a:ln>
        </p:spPr>
        <p:txBody>
          <a:bodyPr wrap="square" rtlCol="0" anchor="ctr">
            <a:spAutoFit/>
          </a:bodyPr>
          <a:lstStyle/>
          <a:p>
            <a:pPr algn="ctr" defTabSz="914034">
              <a:defRPr/>
            </a:pPr>
            <a:r>
              <a:rPr lang="en-GB" sz="1200" kern="0" dirty="0">
                <a:solidFill>
                  <a:srgbClr val="1D1D1A"/>
                </a:solidFill>
                <a:cs typeface="Arial"/>
              </a:rPr>
              <a:t>Controller</a:t>
            </a:r>
            <a:endParaRPr lang="en-US" sz="1200" kern="0" dirty="0">
              <a:solidFill>
                <a:srgbClr val="1D1D1A"/>
              </a:solidFill>
              <a:cs typeface="Arial"/>
            </a:endParaRPr>
          </a:p>
        </p:txBody>
      </p:sp>
      <p:sp>
        <p:nvSpPr>
          <p:cNvPr id="30" name="TextBox 69">
            <a:extLst>
              <a:ext uri="{FF2B5EF4-FFF2-40B4-BE49-F238E27FC236}">
                <a16:creationId xmlns:a16="http://schemas.microsoft.com/office/drawing/2014/main" id="{2B522F9C-8216-45F1-95FC-C81F2F96B183}"/>
              </a:ext>
            </a:extLst>
          </p:cNvPr>
          <p:cNvSpPr txBox="1"/>
          <p:nvPr/>
        </p:nvSpPr>
        <p:spPr>
          <a:xfrm>
            <a:off x="5313437" y="5197312"/>
            <a:ext cx="852452" cy="276999"/>
          </a:xfrm>
          <a:prstGeom prst="rect">
            <a:avLst/>
          </a:prstGeom>
          <a:noFill/>
          <a:ln w="6350">
            <a:solidFill>
              <a:schemeClr val="bg1">
                <a:lumMod val="75000"/>
              </a:schemeClr>
            </a:solidFill>
          </a:ln>
        </p:spPr>
        <p:txBody>
          <a:bodyPr wrap="square" rtlCol="0" anchor="ctr">
            <a:spAutoFit/>
          </a:bodyPr>
          <a:lstStyle/>
          <a:p>
            <a:pPr algn="ctr" defTabSz="914034">
              <a:defRPr/>
            </a:pPr>
            <a:r>
              <a:rPr lang="en-GB" sz="1200" kern="0" dirty="0">
                <a:solidFill>
                  <a:srgbClr val="1D1D1A"/>
                </a:solidFill>
                <a:cs typeface="Arial"/>
              </a:rPr>
              <a:t>Controller</a:t>
            </a:r>
            <a:endParaRPr lang="en-US" sz="1200" kern="0" dirty="0">
              <a:solidFill>
                <a:srgbClr val="1D1D1A"/>
              </a:solidFill>
              <a:cs typeface="Arial"/>
            </a:endParaRPr>
          </a:p>
        </p:txBody>
      </p:sp>
      <p:sp>
        <p:nvSpPr>
          <p:cNvPr id="31" name="TextBox 69">
            <a:extLst>
              <a:ext uri="{FF2B5EF4-FFF2-40B4-BE49-F238E27FC236}">
                <a16:creationId xmlns:a16="http://schemas.microsoft.com/office/drawing/2014/main" id="{049FB5FE-DF1E-4EA7-95E6-B78C5D687BC9}"/>
              </a:ext>
            </a:extLst>
          </p:cNvPr>
          <p:cNvSpPr txBox="1"/>
          <p:nvPr/>
        </p:nvSpPr>
        <p:spPr>
          <a:xfrm>
            <a:off x="6290627" y="5197308"/>
            <a:ext cx="1170496" cy="276999"/>
          </a:xfrm>
          <a:prstGeom prst="rect">
            <a:avLst/>
          </a:prstGeom>
          <a:noFill/>
          <a:ln w="6350">
            <a:solidFill>
              <a:schemeClr val="bg1">
                <a:lumMod val="75000"/>
              </a:schemeClr>
            </a:solidFill>
          </a:ln>
        </p:spPr>
        <p:txBody>
          <a:bodyPr wrap="square" rtlCol="0" anchor="ctr">
            <a:spAutoFit/>
          </a:bodyPr>
          <a:lstStyle/>
          <a:p>
            <a:pPr algn="ctr" defTabSz="914034">
              <a:defRPr/>
            </a:pPr>
            <a:r>
              <a:rPr lang="en-GB" sz="1200" kern="0" dirty="0">
                <a:solidFill>
                  <a:srgbClr val="1D1D1A"/>
                </a:solidFill>
                <a:cs typeface="Arial"/>
              </a:rPr>
              <a:t>Controller</a:t>
            </a:r>
            <a:endParaRPr lang="en-US" sz="1200" kern="0" dirty="0">
              <a:solidFill>
                <a:srgbClr val="1D1D1A"/>
              </a:solidFill>
              <a:cs typeface="Arial"/>
            </a:endParaRPr>
          </a:p>
        </p:txBody>
      </p:sp>
      <p:sp>
        <p:nvSpPr>
          <p:cNvPr id="32" name="TextBox 29">
            <a:extLst>
              <a:ext uri="{FF2B5EF4-FFF2-40B4-BE49-F238E27FC236}">
                <a16:creationId xmlns:a16="http://schemas.microsoft.com/office/drawing/2014/main" id="{F1BB9CBF-D881-45C7-AC90-8E5B5B13AE23}"/>
              </a:ext>
            </a:extLst>
          </p:cNvPr>
          <p:cNvSpPr txBox="1"/>
          <p:nvPr/>
        </p:nvSpPr>
        <p:spPr>
          <a:xfrm>
            <a:off x="2283011" y="5589987"/>
            <a:ext cx="1913267" cy="306467"/>
          </a:xfrm>
          <a:prstGeom prst="roundRect">
            <a:avLst/>
          </a:prstGeom>
          <a:noFill/>
          <a:ln w="6350">
            <a:solidFill>
              <a:schemeClr val="bg1">
                <a:lumMod val="75000"/>
              </a:schemeClr>
            </a:solidFill>
          </a:ln>
        </p:spPr>
        <p:txBody>
          <a:bodyPr wrap="square" rtlCol="0" anchor="ctr">
            <a:spAutoFit/>
          </a:bodyPr>
          <a:lstStyle/>
          <a:p>
            <a:pPr algn="ctr" defTabSz="914034">
              <a:defRPr/>
            </a:pPr>
            <a:r>
              <a:rPr lang="en-GB" sz="1200" kern="0" dirty="0">
                <a:solidFill>
                  <a:srgbClr val="1D1D1A"/>
                </a:solidFill>
                <a:cs typeface="Arial"/>
              </a:rPr>
              <a:t>4/5G Radio &amp; Core</a:t>
            </a:r>
            <a:endParaRPr lang="en-US" sz="1200" kern="0" dirty="0">
              <a:solidFill>
                <a:srgbClr val="1D1D1A"/>
              </a:solidFill>
              <a:cs typeface="Arial"/>
            </a:endParaRPr>
          </a:p>
        </p:txBody>
      </p:sp>
      <p:sp>
        <p:nvSpPr>
          <p:cNvPr id="33" name="TextBox 29">
            <a:extLst>
              <a:ext uri="{FF2B5EF4-FFF2-40B4-BE49-F238E27FC236}">
                <a16:creationId xmlns:a16="http://schemas.microsoft.com/office/drawing/2014/main" id="{369E4E40-3430-4BBB-8F40-33B28BA8F3BC}"/>
              </a:ext>
            </a:extLst>
          </p:cNvPr>
          <p:cNvSpPr txBox="1"/>
          <p:nvPr/>
        </p:nvSpPr>
        <p:spPr>
          <a:xfrm>
            <a:off x="4335345" y="5589987"/>
            <a:ext cx="2013137" cy="306467"/>
          </a:xfrm>
          <a:prstGeom prst="roundRect">
            <a:avLst/>
          </a:prstGeom>
          <a:noFill/>
          <a:ln w="6350">
            <a:solidFill>
              <a:schemeClr val="bg1">
                <a:lumMod val="75000"/>
              </a:schemeClr>
            </a:solidFill>
          </a:ln>
        </p:spPr>
        <p:txBody>
          <a:bodyPr wrap="square" rtlCol="0" anchor="ctr">
            <a:spAutoFit/>
          </a:bodyPr>
          <a:lstStyle/>
          <a:p>
            <a:pPr algn="ctr" defTabSz="914034">
              <a:defRPr/>
            </a:pPr>
            <a:r>
              <a:rPr lang="en-GB" altLang="zh-CN" sz="1200" kern="0" dirty="0">
                <a:solidFill>
                  <a:srgbClr val="1D1D1A"/>
                </a:solidFill>
                <a:cs typeface="Arial"/>
              </a:rPr>
              <a:t>Transport</a:t>
            </a:r>
            <a:r>
              <a:rPr lang="zh-CN" altLang="en-US" sz="1200" kern="0" dirty="0">
                <a:solidFill>
                  <a:srgbClr val="1D1D1A"/>
                </a:solidFill>
                <a:cs typeface="Arial"/>
              </a:rPr>
              <a:t> </a:t>
            </a:r>
            <a:r>
              <a:rPr lang="en-US" altLang="zh-CN" sz="1200" kern="0" dirty="0">
                <a:solidFill>
                  <a:srgbClr val="1D1D1A"/>
                </a:solidFill>
                <a:cs typeface="Arial"/>
              </a:rPr>
              <a:t> (Optical</a:t>
            </a:r>
            <a:r>
              <a:rPr lang="zh-CN" altLang="en-US" sz="1200" kern="0" dirty="0">
                <a:solidFill>
                  <a:srgbClr val="1D1D1A"/>
                </a:solidFill>
                <a:cs typeface="Arial"/>
              </a:rPr>
              <a:t>，</a:t>
            </a:r>
            <a:r>
              <a:rPr lang="en-US" altLang="zh-CN" sz="1200" kern="0" dirty="0">
                <a:solidFill>
                  <a:srgbClr val="1D1D1A"/>
                </a:solidFill>
                <a:cs typeface="Arial"/>
              </a:rPr>
              <a:t>IP)</a:t>
            </a:r>
          </a:p>
        </p:txBody>
      </p:sp>
      <p:sp>
        <p:nvSpPr>
          <p:cNvPr id="34" name="TextBox 29">
            <a:extLst>
              <a:ext uri="{FF2B5EF4-FFF2-40B4-BE49-F238E27FC236}">
                <a16:creationId xmlns:a16="http://schemas.microsoft.com/office/drawing/2014/main" id="{3A1EBA15-3335-4EC7-B79B-E57A1EA77D76}"/>
              </a:ext>
            </a:extLst>
          </p:cNvPr>
          <p:cNvSpPr txBox="1"/>
          <p:nvPr/>
        </p:nvSpPr>
        <p:spPr>
          <a:xfrm>
            <a:off x="6495898" y="5589987"/>
            <a:ext cx="955203" cy="306467"/>
          </a:xfrm>
          <a:prstGeom prst="roundRect">
            <a:avLst/>
          </a:prstGeom>
          <a:noFill/>
          <a:ln w="6350">
            <a:solidFill>
              <a:schemeClr val="bg1">
                <a:lumMod val="75000"/>
              </a:schemeClr>
            </a:solidFill>
          </a:ln>
        </p:spPr>
        <p:txBody>
          <a:bodyPr wrap="square" rtlCol="0" anchor="ctr">
            <a:spAutoFit/>
          </a:bodyPr>
          <a:lstStyle/>
          <a:p>
            <a:pPr algn="ctr" defTabSz="914034">
              <a:defRPr/>
            </a:pPr>
            <a:r>
              <a:rPr lang="en-US" altLang="zh-CN" sz="1200" kern="0" dirty="0">
                <a:solidFill>
                  <a:srgbClr val="1D1D1A"/>
                </a:solidFill>
                <a:cs typeface="Arial"/>
              </a:rPr>
              <a:t>ACCESS</a:t>
            </a:r>
          </a:p>
        </p:txBody>
      </p:sp>
      <p:sp>
        <p:nvSpPr>
          <p:cNvPr id="35" name="文本框 34">
            <a:extLst>
              <a:ext uri="{FF2B5EF4-FFF2-40B4-BE49-F238E27FC236}">
                <a16:creationId xmlns:a16="http://schemas.microsoft.com/office/drawing/2014/main" id="{CB43B26E-92F7-4971-BD02-F79DD8744B39}"/>
              </a:ext>
            </a:extLst>
          </p:cNvPr>
          <p:cNvSpPr txBox="1"/>
          <p:nvPr/>
        </p:nvSpPr>
        <p:spPr>
          <a:xfrm>
            <a:off x="2338463" y="3383267"/>
            <a:ext cx="2294811" cy="369332"/>
          </a:xfrm>
          <a:prstGeom prst="rect">
            <a:avLst/>
          </a:prstGeom>
          <a:noFill/>
        </p:spPr>
        <p:txBody>
          <a:bodyPr wrap="square" lIns="0" tIns="0" rIns="0" bIns="0" rtlCol="0">
            <a:spAutoFit/>
          </a:bodyPr>
          <a:lstStyle/>
          <a:p>
            <a:pPr algn="ctr" defTabSz="914112">
              <a:defRPr/>
            </a:pPr>
            <a:r>
              <a:rPr kumimoji="1" lang="en-US" altLang="zh-CN" sz="1200" dirty="0">
                <a:solidFill>
                  <a:srgbClr val="1D1D1A"/>
                </a:solidFill>
              </a:rPr>
              <a:t>Unified and E2E Service Orchestrator with API exposure</a:t>
            </a:r>
            <a:endParaRPr kumimoji="1" lang="zh-CN" altLang="en-US" sz="1200" dirty="0">
              <a:solidFill>
                <a:srgbClr val="1D1D1A"/>
              </a:solidFill>
            </a:endParaRPr>
          </a:p>
        </p:txBody>
      </p:sp>
      <p:sp>
        <p:nvSpPr>
          <p:cNvPr id="36" name="Up-Down Arrow 4">
            <a:extLst>
              <a:ext uri="{FF2B5EF4-FFF2-40B4-BE49-F238E27FC236}">
                <a16:creationId xmlns:a16="http://schemas.microsoft.com/office/drawing/2014/main" id="{72518598-46E3-4E3C-81B7-88AFDB474F47}"/>
              </a:ext>
            </a:extLst>
          </p:cNvPr>
          <p:cNvSpPr/>
          <p:nvPr/>
        </p:nvSpPr>
        <p:spPr>
          <a:xfrm>
            <a:off x="6249577" y="4042793"/>
            <a:ext cx="170771" cy="528216"/>
          </a:xfrm>
          <a:prstGeom prst="upDownArrow">
            <a:avLst/>
          </a:prstGeom>
          <a:solidFill>
            <a:srgbClr val="FF0000"/>
          </a:solidFill>
          <a:ln w="12700" cap="flat" cmpd="sng" algn="ctr">
            <a:noFill/>
            <a:prstDash val="solid"/>
            <a:miter lim="800000"/>
          </a:ln>
          <a:effectLst/>
        </p:spPr>
        <p:txBody>
          <a:bodyPr rtlCol="0" anchor="ctr"/>
          <a:lstStyle/>
          <a:p>
            <a:pPr algn="ctr" defTabSz="914034">
              <a:defRPr/>
            </a:pPr>
            <a:endParaRPr lang="en-US" sz="1200" kern="0">
              <a:solidFill>
                <a:prstClr val="white"/>
              </a:solidFill>
              <a:cs typeface="Arial"/>
            </a:endParaRPr>
          </a:p>
        </p:txBody>
      </p:sp>
      <p:sp>
        <p:nvSpPr>
          <p:cNvPr id="37" name="文本框 36">
            <a:extLst>
              <a:ext uri="{FF2B5EF4-FFF2-40B4-BE49-F238E27FC236}">
                <a16:creationId xmlns:a16="http://schemas.microsoft.com/office/drawing/2014/main" id="{30445D11-2329-4F7C-8B47-EAD76C0F57B3}"/>
              </a:ext>
            </a:extLst>
          </p:cNvPr>
          <p:cNvSpPr txBox="1"/>
          <p:nvPr/>
        </p:nvSpPr>
        <p:spPr>
          <a:xfrm>
            <a:off x="3131883" y="4235700"/>
            <a:ext cx="2602828" cy="184666"/>
          </a:xfrm>
          <a:prstGeom prst="rect">
            <a:avLst/>
          </a:prstGeom>
          <a:noFill/>
        </p:spPr>
        <p:txBody>
          <a:bodyPr wrap="none" lIns="0" tIns="0" rIns="0" bIns="0" rtlCol="0">
            <a:spAutoFit/>
          </a:bodyPr>
          <a:lstStyle/>
          <a:p>
            <a:pPr>
              <a:defRPr/>
            </a:pPr>
            <a:r>
              <a:rPr kumimoji="1" lang="en-US" altLang="zh-CN" sz="1200" dirty="0">
                <a:solidFill>
                  <a:srgbClr val="000000"/>
                </a:solidFill>
              </a:rPr>
              <a:t>Network API (IETF, BBF, IEEE, TMF)</a:t>
            </a:r>
            <a:endParaRPr kumimoji="1" lang="zh-CN" altLang="en-US" sz="1200" dirty="0">
              <a:solidFill>
                <a:srgbClr val="000000"/>
              </a:solidFill>
            </a:endParaRPr>
          </a:p>
        </p:txBody>
      </p:sp>
      <p:sp>
        <p:nvSpPr>
          <p:cNvPr id="38" name="Up-Down Arrow 4">
            <a:extLst>
              <a:ext uri="{FF2B5EF4-FFF2-40B4-BE49-F238E27FC236}">
                <a16:creationId xmlns:a16="http://schemas.microsoft.com/office/drawing/2014/main" id="{1559C2AD-B3B8-4ABE-8314-E767338BCB06}"/>
              </a:ext>
            </a:extLst>
          </p:cNvPr>
          <p:cNvSpPr/>
          <p:nvPr/>
        </p:nvSpPr>
        <p:spPr>
          <a:xfrm>
            <a:off x="6260909" y="2749696"/>
            <a:ext cx="148107" cy="349233"/>
          </a:xfrm>
          <a:prstGeom prst="upDownArrow">
            <a:avLst/>
          </a:prstGeom>
          <a:solidFill>
            <a:srgbClr val="0070C0"/>
          </a:solidFill>
          <a:ln w="12700" cap="flat" cmpd="sng" algn="ctr">
            <a:noFill/>
            <a:prstDash val="solid"/>
            <a:miter lim="800000"/>
          </a:ln>
          <a:effectLst/>
        </p:spPr>
        <p:txBody>
          <a:bodyPr rtlCol="0" anchor="ctr"/>
          <a:lstStyle/>
          <a:p>
            <a:pPr algn="ctr" defTabSz="914034">
              <a:defRPr/>
            </a:pPr>
            <a:endParaRPr lang="en-US" sz="1200" kern="0">
              <a:solidFill>
                <a:prstClr val="white"/>
              </a:solidFill>
              <a:cs typeface="Arial"/>
            </a:endParaRPr>
          </a:p>
        </p:txBody>
      </p:sp>
      <p:sp>
        <p:nvSpPr>
          <p:cNvPr id="39" name="文本框 38">
            <a:extLst>
              <a:ext uri="{FF2B5EF4-FFF2-40B4-BE49-F238E27FC236}">
                <a16:creationId xmlns:a16="http://schemas.microsoft.com/office/drawing/2014/main" id="{827AAD16-8A40-4770-BDB9-90F467D44F3F}"/>
              </a:ext>
            </a:extLst>
          </p:cNvPr>
          <p:cNvSpPr txBox="1"/>
          <p:nvPr/>
        </p:nvSpPr>
        <p:spPr>
          <a:xfrm>
            <a:off x="4416781" y="2853183"/>
            <a:ext cx="837922" cy="184666"/>
          </a:xfrm>
          <a:prstGeom prst="rect">
            <a:avLst/>
          </a:prstGeom>
          <a:noFill/>
        </p:spPr>
        <p:txBody>
          <a:bodyPr wrap="none" lIns="0" tIns="0" rIns="0" bIns="0" rtlCol="0">
            <a:spAutoFit/>
          </a:bodyPr>
          <a:lstStyle/>
          <a:p>
            <a:pPr>
              <a:defRPr/>
            </a:pPr>
            <a:r>
              <a:rPr kumimoji="1" lang="en-US" altLang="zh-CN" sz="1200" dirty="0">
                <a:solidFill>
                  <a:srgbClr val="000000"/>
                </a:solidFill>
              </a:rPr>
              <a:t>Service API </a:t>
            </a:r>
            <a:endParaRPr kumimoji="1" lang="zh-CN" altLang="en-US" sz="1200" dirty="0">
              <a:solidFill>
                <a:srgbClr val="000000"/>
              </a:solidFill>
            </a:endParaRPr>
          </a:p>
        </p:txBody>
      </p:sp>
      <p:sp>
        <p:nvSpPr>
          <p:cNvPr id="40" name="文本框 39">
            <a:extLst>
              <a:ext uri="{FF2B5EF4-FFF2-40B4-BE49-F238E27FC236}">
                <a16:creationId xmlns:a16="http://schemas.microsoft.com/office/drawing/2014/main" id="{E91BBFFC-136D-428F-9D02-9ABD3D51F321}"/>
              </a:ext>
            </a:extLst>
          </p:cNvPr>
          <p:cNvSpPr txBox="1"/>
          <p:nvPr/>
        </p:nvSpPr>
        <p:spPr>
          <a:xfrm>
            <a:off x="2383060" y="4793332"/>
            <a:ext cx="1599797" cy="184666"/>
          </a:xfrm>
          <a:prstGeom prst="rect">
            <a:avLst/>
          </a:prstGeom>
          <a:noFill/>
        </p:spPr>
        <p:txBody>
          <a:bodyPr wrap="none" lIns="0" tIns="0" rIns="0" bIns="0" rtlCol="0">
            <a:spAutoFit/>
          </a:bodyPr>
          <a:lstStyle/>
          <a:p>
            <a:pPr>
              <a:defRPr/>
            </a:pPr>
            <a:r>
              <a:rPr kumimoji="1" lang="en-US" altLang="zh-CN" sz="1200" b="1" dirty="0">
                <a:solidFill>
                  <a:srgbClr val="0070C0"/>
                </a:solidFill>
              </a:rPr>
              <a:t>Autonomous Network</a:t>
            </a:r>
            <a:endParaRPr kumimoji="1" lang="zh-CN" altLang="en-US" sz="1200" b="1" dirty="0">
              <a:solidFill>
                <a:srgbClr val="0070C0"/>
              </a:solidFill>
            </a:endParaRPr>
          </a:p>
        </p:txBody>
      </p:sp>
      <p:sp>
        <p:nvSpPr>
          <p:cNvPr id="41" name="文本框 9">
            <a:extLst>
              <a:ext uri="{FF2B5EF4-FFF2-40B4-BE49-F238E27FC236}">
                <a16:creationId xmlns:a16="http://schemas.microsoft.com/office/drawing/2014/main" id="{45F97C84-F659-4778-8F58-29DA0F428FB8}"/>
              </a:ext>
            </a:extLst>
          </p:cNvPr>
          <p:cNvSpPr txBox="1"/>
          <p:nvPr/>
        </p:nvSpPr>
        <p:spPr>
          <a:xfrm>
            <a:off x="4800327" y="3247711"/>
            <a:ext cx="2494701" cy="272728"/>
          </a:xfrm>
          <a:prstGeom prst="rect">
            <a:avLst/>
          </a:prstGeom>
          <a:noFill/>
          <a:ln w="6350">
            <a:solidFill>
              <a:srgbClr val="666666">
                <a:lumMod val="40000"/>
                <a:lumOff val="60000"/>
              </a:srgbClr>
            </a:solidFill>
          </a:ln>
        </p:spPr>
        <p:txBody>
          <a:bodyPr wrap="square" rtlCol="0" anchor="ctr">
            <a:noAutofit/>
          </a:bodyPr>
          <a:lstStyle/>
          <a:p>
            <a:pPr algn="ctr" defTabSz="913668">
              <a:defRPr/>
            </a:pPr>
            <a:r>
              <a:rPr lang="en-US" altLang="zh-CN" sz="1200" b="1" kern="0" dirty="0">
                <a:solidFill>
                  <a:prstClr val="black"/>
                </a:solidFill>
              </a:rPr>
              <a:t>Service API Gateway</a:t>
            </a:r>
          </a:p>
        </p:txBody>
      </p:sp>
      <p:sp>
        <p:nvSpPr>
          <p:cNvPr id="42" name="文本框 9">
            <a:extLst>
              <a:ext uri="{FF2B5EF4-FFF2-40B4-BE49-F238E27FC236}">
                <a16:creationId xmlns:a16="http://schemas.microsoft.com/office/drawing/2014/main" id="{335D701E-61A8-484A-ADA2-F8BE29BAC5EA}"/>
              </a:ext>
            </a:extLst>
          </p:cNvPr>
          <p:cNvSpPr txBox="1"/>
          <p:nvPr/>
        </p:nvSpPr>
        <p:spPr>
          <a:xfrm>
            <a:off x="4800327" y="3649952"/>
            <a:ext cx="2494701" cy="262235"/>
          </a:xfrm>
          <a:prstGeom prst="rect">
            <a:avLst/>
          </a:prstGeom>
          <a:noFill/>
          <a:ln w="6350">
            <a:solidFill>
              <a:srgbClr val="666666">
                <a:lumMod val="40000"/>
                <a:lumOff val="60000"/>
              </a:srgbClr>
            </a:solidFill>
          </a:ln>
        </p:spPr>
        <p:txBody>
          <a:bodyPr wrap="square" rtlCol="0" anchor="ctr">
            <a:noAutofit/>
          </a:bodyPr>
          <a:lstStyle/>
          <a:p>
            <a:pPr algn="ctr" defTabSz="913668">
              <a:defRPr/>
            </a:pPr>
            <a:r>
              <a:rPr lang="en-US" altLang="zh-CN" sz="1200" b="1" kern="0" dirty="0">
                <a:solidFill>
                  <a:prstClr val="black"/>
                </a:solidFill>
              </a:rPr>
              <a:t>Transform Function</a:t>
            </a:r>
          </a:p>
        </p:txBody>
      </p:sp>
      <p:sp>
        <p:nvSpPr>
          <p:cNvPr id="43" name="文本框 9">
            <a:extLst>
              <a:ext uri="{FF2B5EF4-FFF2-40B4-BE49-F238E27FC236}">
                <a16:creationId xmlns:a16="http://schemas.microsoft.com/office/drawing/2014/main" id="{4727A6BC-946A-43C0-89A1-49CE1FC5AF75}"/>
              </a:ext>
            </a:extLst>
          </p:cNvPr>
          <p:cNvSpPr txBox="1"/>
          <p:nvPr/>
        </p:nvSpPr>
        <p:spPr>
          <a:xfrm>
            <a:off x="4716592" y="4703218"/>
            <a:ext cx="2494701" cy="272728"/>
          </a:xfrm>
          <a:prstGeom prst="rect">
            <a:avLst/>
          </a:prstGeom>
          <a:noFill/>
          <a:ln w="19050">
            <a:solidFill>
              <a:srgbClr val="FFC000"/>
            </a:solidFill>
            <a:prstDash val="dash"/>
          </a:ln>
        </p:spPr>
        <p:txBody>
          <a:bodyPr wrap="square" rtlCol="0">
            <a:noAutofit/>
          </a:bodyPr>
          <a:lstStyle/>
          <a:p>
            <a:pPr algn="ctr" defTabSz="913668">
              <a:defRPr/>
            </a:pPr>
            <a:r>
              <a:rPr lang="en-US" altLang="zh-CN" sz="1200" b="1" kern="0" dirty="0">
                <a:solidFill>
                  <a:prstClr val="black"/>
                </a:solidFill>
              </a:rPr>
              <a:t>Network API Gateway</a:t>
            </a:r>
          </a:p>
        </p:txBody>
      </p:sp>
      <p:cxnSp>
        <p:nvCxnSpPr>
          <p:cNvPr id="44" name="连接符: 肘形 43">
            <a:extLst>
              <a:ext uri="{FF2B5EF4-FFF2-40B4-BE49-F238E27FC236}">
                <a16:creationId xmlns:a16="http://schemas.microsoft.com/office/drawing/2014/main" id="{D45550B7-7C5C-4EFA-9A74-C8ACE376229E}"/>
              </a:ext>
            </a:extLst>
          </p:cNvPr>
          <p:cNvCxnSpPr>
            <a:stCxn id="27" idx="0"/>
            <a:endCxn id="43" idx="2"/>
          </p:cNvCxnSpPr>
          <p:nvPr/>
        </p:nvCxnSpPr>
        <p:spPr>
          <a:xfrm rot="5400000" flipH="1" flipV="1">
            <a:off x="4240075" y="3473445"/>
            <a:ext cx="221366" cy="3226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7478B800-1BD8-44BA-B219-F17E3F3CD03C}"/>
              </a:ext>
            </a:extLst>
          </p:cNvPr>
          <p:cNvCxnSpPr>
            <a:cxnSpLocks/>
            <a:stCxn id="28" idx="0"/>
            <a:endCxn id="43" idx="2"/>
          </p:cNvCxnSpPr>
          <p:nvPr/>
        </p:nvCxnSpPr>
        <p:spPr>
          <a:xfrm rot="5400000" flipH="1" flipV="1">
            <a:off x="4749668" y="3983038"/>
            <a:ext cx="221366" cy="22071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641306F2-7804-478F-A498-C6C30404B9F2}"/>
              </a:ext>
            </a:extLst>
          </p:cNvPr>
          <p:cNvCxnSpPr>
            <a:cxnSpLocks/>
            <a:stCxn id="29" idx="0"/>
            <a:endCxn id="43" idx="2"/>
          </p:cNvCxnSpPr>
          <p:nvPr/>
        </p:nvCxnSpPr>
        <p:spPr>
          <a:xfrm rot="5400000" flipH="1" flipV="1">
            <a:off x="5273182" y="4506552"/>
            <a:ext cx="221366" cy="11601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a:extLst>
              <a:ext uri="{FF2B5EF4-FFF2-40B4-BE49-F238E27FC236}">
                <a16:creationId xmlns:a16="http://schemas.microsoft.com/office/drawing/2014/main" id="{44E7D8A7-D38E-41FC-A838-8DA8D2D64E4A}"/>
              </a:ext>
            </a:extLst>
          </p:cNvPr>
          <p:cNvCxnSpPr>
            <a:cxnSpLocks/>
            <a:stCxn id="30" idx="0"/>
            <a:endCxn id="43" idx="2"/>
          </p:cNvCxnSpPr>
          <p:nvPr/>
        </p:nvCxnSpPr>
        <p:spPr>
          <a:xfrm rot="5400000" flipH="1" flipV="1">
            <a:off x="5741120" y="4974489"/>
            <a:ext cx="221366" cy="2242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0DCC2CB5-EEDC-4AFB-BF36-BF9BC389437C}"/>
              </a:ext>
            </a:extLst>
          </p:cNvPr>
          <p:cNvCxnSpPr>
            <a:cxnSpLocks/>
            <a:stCxn id="31" idx="0"/>
            <a:endCxn id="43" idx="2"/>
          </p:cNvCxnSpPr>
          <p:nvPr/>
        </p:nvCxnSpPr>
        <p:spPr>
          <a:xfrm rot="16200000" flipV="1">
            <a:off x="6309228" y="4630661"/>
            <a:ext cx="221362" cy="9119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圆角 49">
            <a:extLst>
              <a:ext uri="{FF2B5EF4-FFF2-40B4-BE49-F238E27FC236}">
                <a16:creationId xmlns:a16="http://schemas.microsoft.com/office/drawing/2014/main" id="{A22BDB46-320F-4090-B076-9F67F532F177}"/>
              </a:ext>
            </a:extLst>
          </p:cNvPr>
          <p:cNvSpPr/>
          <p:nvPr/>
        </p:nvSpPr>
        <p:spPr>
          <a:xfrm>
            <a:off x="516000" y="1530520"/>
            <a:ext cx="7320951" cy="4606755"/>
          </a:xfrm>
          <a:prstGeom prst="roundRect">
            <a:avLst>
              <a:gd name="adj" fmla="val 2423"/>
            </a:avLst>
          </a:prstGeom>
          <a:noFill/>
          <a:ln>
            <a:solidFill>
              <a:schemeClr val="bg1">
                <a:lumMod val="65000"/>
              </a:schemeClr>
            </a:solidFill>
            <a:prstDash val="sysDot"/>
          </a:ln>
        </p:spPr>
        <p:txBody>
          <a:bodyPr wrap="none" rtlCol="0" anchor="ctr">
            <a:noAutofit/>
          </a:bodyPr>
          <a:lstStyle/>
          <a:p>
            <a:pPr marL="171381" indent="-171381" algn="ctr">
              <a:buFont typeface="Wingdings" panose="05000000000000000000" pitchFamily="2" charset="2"/>
              <a:buChar char="n"/>
            </a:pPr>
            <a:endParaRPr lang="zh-CN" altLang="en-US" sz="1200" kern="0" dirty="0">
              <a:solidFill>
                <a:prstClr val="black"/>
              </a:solidFill>
              <a:ea typeface="等线" panose="02010600030101010101" pitchFamily="2" charset="-122"/>
              <a:sym typeface="+mn-lt"/>
            </a:endParaRPr>
          </a:p>
        </p:txBody>
      </p:sp>
      <p:sp>
        <p:nvSpPr>
          <p:cNvPr id="17" name="矩形 16"/>
          <p:cNvSpPr/>
          <p:nvPr/>
        </p:nvSpPr>
        <p:spPr>
          <a:xfrm>
            <a:off x="467677" y="580295"/>
            <a:ext cx="9103775" cy="369332"/>
          </a:xfrm>
          <a:prstGeom prst="rect">
            <a:avLst/>
          </a:prstGeom>
        </p:spPr>
        <p:txBody>
          <a:bodyPr wrap="none">
            <a:spAutoFit/>
          </a:bodyPr>
          <a:lstStyle/>
          <a:p>
            <a:pPr lvl="0" algn="ctr">
              <a:buClr>
                <a:srgbClr val="000000"/>
              </a:buClr>
              <a:buSzPts val="1000"/>
              <a:defRPr/>
            </a:pPr>
            <a:r>
              <a:rPr lang="en-US" altLang="zh-CN" kern="0" dirty="0" err="1">
                <a:solidFill>
                  <a:srgbClr val="000000"/>
                </a:solidFill>
                <a:latin typeface="Verdana"/>
                <a:ea typeface="Verdana"/>
                <a:cs typeface="Verdana"/>
                <a:sym typeface="Arial"/>
              </a:rPr>
              <a:t>Camara</a:t>
            </a:r>
            <a:r>
              <a:rPr lang="en-US" altLang="zh-CN" kern="0" dirty="0">
                <a:solidFill>
                  <a:srgbClr val="000000"/>
                </a:solidFill>
                <a:latin typeface="Verdana"/>
                <a:ea typeface="Verdana"/>
                <a:cs typeface="Verdana"/>
                <a:sym typeface="Arial"/>
              </a:rPr>
              <a:t> NaaS was Launched at MWC at Feb 2022 and Operated for one year.</a:t>
            </a:r>
          </a:p>
        </p:txBody>
      </p:sp>
    </p:spTree>
    <p:extLst>
      <p:ext uri="{BB962C8B-B14F-4D97-AF65-F5344CB8AC3E}">
        <p14:creationId xmlns:p14="http://schemas.microsoft.com/office/powerpoint/2010/main" val="115166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6568" y="185094"/>
            <a:ext cx="10515600" cy="618944"/>
          </a:xfrm>
        </p:spPr>
        <p:txBody>
          <a:bodyPr>
            <a:normAutofit fontScale="90000"/>
          </a:bodyPr>
          <a:lstStyle/>
          <a:p>
            <a:r>
              <a:rPr lang="en-US" altLang="zh-CN" dirty="0"/>
              <a:t>   </a:t>
            </a:r>
            <a:r>
              <a:rPr lang="en-US" altLang="zh-CN" b="1" dirty="0"/>
              <a:t>Model Correlation Relationship Overview</a:t>
            </a:r>
            <a:endParaRPr lang="zh-CN" altLang="en-US" b="1" dirty="0"/>
          </a:p>
        </p:txBody>
      </p:sp>
      <p:sp>
        <p:nvSpPr>
          <p:cNvPr id="4" name="矩形 3"/>
          <p:cNvSpPr/>
          <p:nvPr/>
        </p:nvSpPr>
        <p:spPr>
          <a:xfrm>
            <a:off x="193758" y="4348922"/>
            <a:ext cx="7016939" cy="257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IETF Network Model</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矩形 5"/>
          <p:cNvSpPr/>
          <p:nvPr/>
        </p:nvSpPr>
        <p:spPr>
          <a:xfrm>
            <a:off x="193757" y="3492134"/>
            <a:ext cx="5519056" cy="370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IETF Network Topo Model</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5815139" y="3492134"/>
            <a:ext cx="1395558" cy="3701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Inventory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Model</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9953888" y="3492134"/>
            <a:ext cx="1227918" cy="37011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Device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Model</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193756" y="2664821"/>
            <a:ext cx="770706"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L3 Topo</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1042842" y="2664821"/>
            <a:ext cx="770706"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L2 Topo</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 name="矩形 10"/>
          <p:cNvSpPr/>
          <p:nvPr/>
        </p:nvSpPr>
        <p:spPr>
          <a:xfrm>
            <a:off x="1848381" y="2664821"/>
            <a:ext cx="770706"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TE Topo</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2653919" y="2664821"/>
            <a:ext cx="1186551"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DC Fabric Topo</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3875302" y="2664821"/>
            <a:ext cx="770706"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SAP/UNI Topo</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4752686" y="2664821"/>
            <a:ext cx="960126"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Performance Monitoring</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9" name="矩形 18"/>
          <p:cNvSpPr/>
          <p:nvPr/>
        </p:nvSpPr>
        <p:spPr>
          <a:xfrm>
            <a:off x="7423805" y="3492134"/>
            <a:ext cx="659924" cy="370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L3NM</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8167545" y="3492134"/>
            <a:ext cx="770706" cy="370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L2NM</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1" name="矩形 20"/>
          <p:cNvSpPr/>
          <p:nvPr/>
        </p:nvSpPr>
        <p:spPr>
          <a:xfrm>
            <a:off x="9022067" y="3492134"/>
            <a:ext cx="770706" cy="370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NRP</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7322835" y="1193073"/>
            <a:ext cx="770706" cy="222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L3SM</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8196948" y="1193073"/>
            <a:ext cx="770706" cy="195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L2SM</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4" name="矩形 23"/>
          <p:cNvSpPr/>
          <p:nvPr/>
        </p:nvSpPr>
        <p:spPr>
          <a:xfrm>
            <a:off x="11058789" y="1116027"/>
            <a:ext cx="1099466" cy="425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IETF Transport Slice Service</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5" name="矩形 24"/>
          <p:cNvSpPr/>
          <p:nvPr/>
        </p:nvSpPr>
        <p:spPr>
          <a:xfrm>
            <a:off x="3247194" y="2091396"/>
            <a:ext cx="2072640" cy="421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IETF Attachment Circuit Network Model</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6" name="矩形 25"/>
          <p:cNvSpPr/>
          <p:nvPr/>
        </p:nvSpPr>
        <p:spPr>
          <a:xfrm>
            <a:off x="3378926" y="1219195"/>
            <a:ext cx="1463040"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IETF Attachment Circuit Service Model</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7" name="矩形 26"/>
          <p:cNvSpPr/>
          <p:nvPr/>
        </p:nvSpPr>
        <p:spPr>
          <a:xfrm>
            <a:off x="4945373" y="1197425"/>
            <a:ext cx="1463040"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IETF Bearer Service Model</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8" name="矩形 27"/>
          <p:cNvSpPr/>
          <p:nvPr/>
        </p:nvSpPr>
        <p:spPr>
          <a:xfrm>
            <a:off x="11342921" y="3492134"/>
            <a:ext cx="770706" cy="378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TE Tunnel</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9" name="矩形 28"/>
          <p:cNvSpPr/>
          <p:nvPr/>
        </p:nvSpPr>
        <p:spPr>
          <a:xfrm>
            <a:off x="11277600" y="2664821"/>
            <a:ext cx="836027" cy="418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TE Tunnel Telemetry</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0" name="矩形 29"/>
          <p:cNvSpPr/>
          <p:nvPr/>
        </p:nvSpPr>
        <p:spPr>
          <a:xfrm>
            <a:off x="5917462" y="2664821"/>
            <a:ext cx="770706" cy="487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Slice Topo</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32" name="直接连接符 31"/>
          <p:cNvCxnSpPr/>
          <p:nvPr/>
        </p:nvCxnSpPr>
        <p:spPr>
          <a:xfrm>
            <a:off x="130628" y="2037804"/>
            <a:ext cx="11930743" cy="174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93756" y="4667793"/>
            <a:ext cx="11930743" cy="174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30628" y="1066800"/>
            <a:ext cx="11930743" cy="1741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8544194" y="5246913"/>
            <a:ext cx="5736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BGP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6" name="矩形 35"/>
          <p:cNvSpPr/>
          <p:nvPr/>
        </p:nvSpPr>
        <p:spPr>
          <a:xfrm>
            <a:off x="9219093" y="5255622"/>
            <a:ext cx="5736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OSPF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7" name="矩形 36"/>
          <p:cNvSpPr/>
          <p:nvPr/>
        </p:nvSpPr>
        <p:spPr>
          <a:xfrm>
            <a:off x="9893992" y="5246913"/>
            <a:ext cx="5736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ISIS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8" name="矩形 37"/>
          <p:cNvSpPr/>
          <p:nvPr/>
        </p:nvSpPr>
        <p:spPr>
          <a:xfrm>
            <a:off x="10532982" y="5238203"/>
            <a:ext cx="5736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RIB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9" name="矩形 38"/>
          <p:cNvSpPr/>
          <p:nvPr/>
        </p:nvSpPr>
        <p:spPr>
          <a:xfrm>
            <a:off x="9284457" y="4956849"/>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L3VPN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0" name="矩形 39"/>
          <p:cNvSpPr/>
          <p:nvPr/>
        </p:nvSpPr>
        <p:spPr>
          <a:xfrm>
            <a:off x="8547463" y="4956848"/>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L2VPN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1" name="矩形 40"/>
          <p:cNvSpPr/>
          <p:nvPr/>
        </p:nvSpPr>
        <p:spPr>
          <a:xfrm>
            <a:off x="10021438" y="4956848"/>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EVPN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2" name="矩形 41"/>
          <p:cNvSpPr/>
          <p:nvPr/>
        </p:nvSpPr>
        <p:spPr>
          <a:xfrm>
            <a:off x="10758419" y="4956848"/>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MVPN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3" name="矩形 42"/>
          <p:cNvSpPr/>
          <p:nvPr/>
        </p:nvSpPr>
        <p:spPr>
          <a:xfrm>
            <a:off x="8552898" y="5525590"/>
            <a:ext cx="669431" cy="387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ACL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4" name="矩形 43"/>
          <p:cNvSpPr/>
          <p:nvPr/>
        </p:nvSpPr>
        <p:spPr>
          <a:xfrm>
            <a:off x="9344418" y="5538647"/>
            <a:ext cx="669431" cy="374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QoS</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Policy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5" name="矩形 44"/>
          <p:cNvSpPr/>
          <p:nvPr/>
        </p:nvSpPr>
        <p:spPr>
          <a:xfrm>
            <a:off x="10058449" y="5538648"/>
            <a:ext cx="669431" cy="3748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Routing Policy</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6" name="矩形 45"/>
          <p:cNvSpPr/>
          <p:nvPr/>
        </p:nvSpPr>
        <p:spPr>
          <a:xfrm>
            <a:off x="8552898" y="5971732"/>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BFD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7" name="矩形 46"/>
          <p:cNvSpPr/>
          <p:nvPr/>
        </p:nvSpPr>
        <p:spPr>
          <a:xfrm>
            <a:off x="9284457" y="5964364"/>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IPFIX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8" name="矩形 47"/>
          <p:cNvSpPr/>
          <p:nvPr/>
        </p:nvSpPr>
        <p:spPr>
          <a:xfrm>
            <a:off x="10044716" y="5971732"/>
            <a:ext cx="708679"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TWMAP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9" name="矩形 48"/>
          <p:cNvSpPr/>
          <p:nvPr/>
        </p:nvSpPr>
        <p:spPr>
          <a:xfrm>
            <a:off x="10819822" y="5966708"/>
            <a:ext cx="708679"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IOAM</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0" name="矩形 49"/>
          <p:cNvSpPr/>
          <p:nvPr/>
        </p:nvSpPr>
        <p:spPr>
          <a:xfrm>
            <a:off x="11585831" y="5964364"/>
            <a:ext cx="47554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BMP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2" name="矩形 51"/>
          <p:cNvSpPr/>
          <p:nvPr/>
        </p:nvSpPr>
        <p:spPr>
          <a:xfrm>
            <a:off x="8023313" y="1613197"/>
            <a:ext cx="956848" cy="394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TE Service Mapping</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3" name="矩形 52"/>
          <p:cNvSpPr/>
          <p:nvPr/>
        </p:nvSpPr>
        <p:spPr>
          <a:xfrm>
            <a:off x="10021438" y="1702524"/>
            <a:ext cx="956848" cy="343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TE VN Model</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4" name="文本框 53"/>
          <p:cNvSpPr txBox="1"/>
          <p:nvPr/>
        </p:nvSpPr>
        <p:spPr>
          <a:xfrm>
            <a:off x="44026" y="4639878"/>
            <a:ext cx="22365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Device Level Models:</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文本框 54"/>
          <p:cNvSpPr txBox="1"/>
          <p:nvPr/>
        </p:nvSpPr>
        <p:spPr>
          <a:xfrm>
            <a:off x="130628" y="1998612"/>
            <a:ext cx="23903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Network Level Models:</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文本框 55"/>
          <p:cNvSpPr txBox="1"/>
          <p:nvPr/>
        </p:nvSpPr>
        <p:spPr>
          <a:xfrm>
            <a:off x="130628" y="1118051"/>
            <a:ext cx="22749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Service Level Models:</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文本框 56"/>
          <p:cNvSpPr txBox="1"/>
          <p:nvPr/>
        </p:nvSpPr>
        <p:spPr>
          <a:xfrm>
            <a:off x="7216682" y="5809452"/>
            <a:ext cx="84991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OAM/PM:</a:t>
            </a:r>
            <a:endPar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文本框 57"/>
          <p:cNvSpPr txBox="1"/>
          <p:nvPr/>
        </p:nvSpPr>
        <p:spPr>
          <a:xfrm>
            <a:off x="7171093" y="5531617"/>
            <a:ext cx="102143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Policy Layer:</a:t>
            </a:r>
            <a:endPar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文本框 58"/>
          <p:cNvSpPr txBox="1"/>
          <p:nvPr/>
        </p:nvSpPr>
        <p:spPr>
          <a:xfrm>
            <a:off x="7144550" y="5255622"/>
            <a:ext cx="11240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Routing Layer:</a:t>
            </a:r>
            <a:endPar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文本框 59"/>
          <p:cNvSpPr txBox="1"/>
          <p:nvPr/>
        </p:nvSpPr>
        <p:spPr>
          <a:xfrm>
            <a:off x="7119796" y="4962040"/>
            <a:ext cx="109036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Service Layer:</a:t>
            </a:r>
            <a:endPar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4" name="直接箭头连接符 63"/>
          <p:cNvCxnSpPr/>
          <p:nvPr/>
        </p:nvCxnSpPr>
        <p:spPr>
          <a:xfrm>
            <a:off x="4108252" y="1724291"/>
            <a:ext cx="2194" cy="35269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p:cNvCxnSpPr/>
          <p:nvPr/>
        </p:nvCxnSpPr>
        <p:spPr>
          <a:xfrm rot="5400000">
            <a:off x="4689016" y="1115243"/>
            <a:ext cx="374470" cy="1531613"/>
          </a:xfrm>
          <a:prstGeom prst="bent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8351520" y="4780999"/>
            <a:ext cx="3772979" cy="161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70" name="肘形连接符 69"/>
          <p:cNvCxnSpPr>
            <a:cxnSpLocks/>
            <a:stCxn id="8" idx="2"/>
            <a:endCxn id="68" idx="0"/>
          </p:cNvCxnSpPr>
          <p:nvPr/>
        </p:nvCxnSpPr>
        <p:spPr>
          <a:xfrm rot="5400000">
            <a:off x="9943555" y="4156706"/>
            <a:ext cx="918749" cy="329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4" idx="0"/>
            <a:endCxn id="7" idx="2"/>
          </p:cNvCxnSpPr>
          <p:nvPr/>
        </p:nvCxnSpPr>
        <p:spPr>
          <a:xfrm rot="5400000" flipH="1" flipV="1">
            <a:off x="4864237" y="2700241"/>
            <a:ext cx="486672" cy="281069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4" idx="0"/>
            <a:endCxn id="6" idx="2"/>
          </p:cNvCxnSpPr>
          <p:nvPr/>
        </p:nvCxnSpPr>
        <p:spPr>
          <a:xfrm rot="16200000" flipV="1">
            <a:off x="3084421" y="3731114"/>
            <a:ext cx="486672" cy="74894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6" idx="0"/>
            <a:endCxn id="9" idx="2"/>
          </p:cNvCxnSpPr>
          <p:nvPr/>
        </p:nvCxnSpPr>
        <p:spPr>
          <a:xfrm rot="16200000" flipV="1">
            <a:off x="1596381" y="2135230"/>
            <a:ext cx="339633" cy="237417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肘形连接符 84"/>
          <p:cNvCxnSpPr>
            <a:stCxn id="6" idx="0"/>
            <a:endCxn id="10" idx="2"/>
          </p:cNvCxnSpPr>
          <p:nvPr/>
        </p:nvCxnSpPr>
        <p:spPr>
          <a:xfrm rot="16200000" flipV="1">
            <a:off x="2020924" y="2559773"/>
            <a:ext cx="339633" cy="152509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肘形连接符 86"/>
          <p:cNvCxnSpPr>
            <a:stCxn id="6" idx="0"/>
            <a:endCxn id="11" idx="2"/>
          </p:cNvCxnSpPr>
          <p:nvPr/>
        </p:nvCxnSpPr>
        <p:spPr>
          <a:xfrm rot="16200000" flipV="1">
            <a:off x="2423694" y="2962542"/>
            <a:ext cx="339633" cy="71955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肘形连接符 88"/>
          <p:cNvCxnSpPr>
            <a:stCxn id="6" idx="0"/>
            <a:endCxn id="12" idx="2"/>
          </p:cNvCxnSpPr>
          <p:nvPr/>
        </p:nvCxnSpPr>
        <p:spPr>
          <a:xfrm rot="5400000" flipH="1" flipV="1">
            <a:off x="2930424" y="3175363"/>
            <a:ext cx="339633" cy="29391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连接符 90"/>
          <p:cNvCxnSpPr>
            <a:stCxn id="6" idx="0"/>
            <a:endCxn id="13" idx="2"/>
          </p:cNvCxnSpPr>
          <p:nvPr/>
        </p:nvCxnSpPr>
        <p:spPr>
          <a:xfrm rot="5400000" flipH="1" flipV="1">
            <a:off x="3437154" y="2668633"/>
            <a:ext cx="339633" cy="130737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肘形连接符 92"/>
          <p:cNvCxnSpPr>
            <a:stCxn id="6" idx="0"/>
            <a:endCxn id="14" idx="2"/>
          </p:cNvCxnSpPr>
          <p:nvPr/>
        </p:nvCxnSpPr>
        <p:spPr>
          <a:xfrm rot="5400000" flipH="1" flipV="1">
            <a:off x="3923201" y="2182586"/>
            <a:ext cx="339633" cy="227946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肘形连接符 94"/>
          <p:cNvCxnSpPr>
            <a:stCxn id="6" idx="0"/>
            <a:endCxn id="30" idx="2"/>
          </p:cNvCxnSpPr>
          <p:nvPr/>
        </p:nvCxnSpPr>
        <p:spPr>
          <a:xfrm rot="5400000" flipH="1" flipV="1">
            <a:off x="4458234" y="1647553"/>
            <a:ext cx="339633" cy="334953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9071203" y="1188716"/>
            <a:ext cx="770706" cy="2351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L1CSM</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7" name="矩形 96"/>
          <p:cNvSpPr/>
          <p:nvPr/>
        </p:nvSpPr>
        <p:spPr>
          <a:xfrm>
            <a:off x="10839445" y="5538647"/>
            <a:ext cx="669431" cy="374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Policy</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8" name="矩形 97"/>
          <p:cNvSpPr/>
          <p:nvPr/>
        </p:nvSpPr>
        <p:spPr>
          <a:xfrm>
            <a:off x="11249921" y="5242556"/>
            <a:ext cx="724314"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SR/SRv6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100" name="直接箭头连接符 99"/>
          <p:cNvCxnSpPr>
            <a:cxnSpLocks/>
            <a:stCxn id="22" idx="2"/>
            <a:endCxn id="52" idx="0"/>
          </p:cNvCxnSpPr>
          <p:nvPr/>
        </p:nvCxnSpPr>
        <p:spPr>
          <a:xfrm>
            <a:off x="7708188" y="1415146"/>
            <a:ext cx="793549" cy="198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cxnSpLocks/>
            <a:stCxn id="96" idx="2"/>
            <a:endCxn id="52" idx="0"/>
          </p:cNvCxnSpPr>
          <p:nvPr/>
        </p:nvCxnSpPr>
        <p:spPr>
          <a:xfrm flipH="1">
            <a:off x="8501737" y="1423854"/>
            <a:ext cx="954819" cy="18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cxnSpLocks/>
            <a:stCxn id="23" idx="2"/>
            <a:endCxn id="52" idx="0"/>
          </p:cNvCxnSpPr>
          <p:nvPr/>
        </p:nvCxnSpPr>
        <p:spPr>
          <a:xfrm flipH="1">
            <a:off x="8501737" y="1389023"/>
            <a:ext cx="80564" cy="224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cxnSpLocks/>
            <a:stCxn id="52" idx="2"/>
            <a:endCxn id="28" idx="0"/>
          </p:cNvCxnSpPr>
          <p:nvPr/>
        </p:nvCxnSpPr>
        <p:spPr>
          <a:xfrm>
            <a:off x="8501737" y="2007324"/>
            <a:ext cx="3226537" cy="148481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cxnSpLocks/>
            <a:stCxn id="52" idx="3"/>
            <a:endCxn id="53" idx="1"/>
          </p:cNvCxnSpPr>
          <p:nvPr/>
        </p:nvCxnSpPr>
        <p:spPr>
          <a:xfrm>
            <a:off x="8980161" y="1810261"/>
            <a:ext cx="1041277" cy="64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28" idx="0"/>
          </p:cNvCxnSpPr>
          <p:nvPr/>
        </p:nvCxnSpPr>
        <p:spPr>
          <a:xfrm flipV="1">
            <a:off x="11728274" y="3082838"/>
            <a:ext cx="143690" cy="4092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cxnSpLocks/>
            <a:stCxn id="19" idx="0"/>
            <a:endCxn id="52" idx="2"/>
          </p:cNvCxnSpPr>
          <p:nvPr/>
        </p:nvCxnSpPr>
        <p:spPr>
          <a:xfrm flipV="1">
            <a:off x="7753767" y="2007324"/>
            <a:ext cx="747970" cy="1484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cxnSpLocks/>
            <a:endCxn id="52" idx="2"/>
          </p:cNvCxnSpPr>
          <p:nvPr/>
        </p:nvCxnSpPr>
        <p:spPr>
          <a:xfrm flipV="1">
            <a:off x="8351520" y="2007324"/>
            <a:ext cx="150217" cy="1484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11133654" y="1722511"/>
            <a:ext cx="956848" cy="323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Slice Service Mapping</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120" name="直接箭头连接符 119"/>
          <p:cNvCxnSpPr>
            <a:cxnSpLocks/>
            <a:stCxn id="24" idx="2"/>
            <a:endCxn id="118" idx="0"/>
          </p:cNvCxnSpPr>
          <p:nvPr/>
        </p:nvCxnSpPr>
        <p:spPr>
          <a:xfrm>
            <a:off x="11608522" y="1541421"/>
            <a:ext cx="3556" cy="1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cxnSpLocks/>
            <a:stCxn id="118" idx="2"/>
            <a:endCxn id="21" idx="0"/>
          </p:cNvCxnSpPr>
          <p:nvPr/>
        </p:nvCxnSpPr>
        <p:spPr>
          <a:xfrm flipH="1">
            <a:off x="9407420" y="2046510"/>
            <a:ext cx="2204658" cy="1445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cxnSpLocks/>
            <a:stCxn id="118" idx="2"/>
          </p:cNvCxnSpPr>
          <p:nvPr/>
        </p:nvCxnSpPr>
        <p:spPr>
          <a:xfrm flipH="1">
            <a:off x="7848586" y="2046510"/>
            <a:ext cx="3763492" cy="1412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cxnSpLocks/>
            <a:stCxn id="118" idx="2"/>
            <a:endCxn id="20" idx="0"/>
          </p:cNvCxnSpPr>
          <p:nvPr/>
        </p:nvCxnSpPr>
        <p:spPr>
          <a:xfrm flipH="1">
            <a:off x="8552898" y="2046510"/>
            <a:ext cx="3059180" cy="1445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53" idx="2"/>
            <a:endCxn id="28" idx="0"/>
          </p:cNvCxnSpPr>
          <p:nvPr/>
        </p:nvCxnSpPr>
        <p:spPr>
          <a:xfrm>
            <a:off x="10499862" y="2046511"/>
            <a:ext cx="1228412" cy="1445623"/>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32">
            <a:extLst>
              <a:ext uri="{FF2B5EF4-FFF2-40B4-BE49-F238E27FC236}">
                <a16:creationId xmlns:a16="http://schemas.microsoft.com/office/drawing/2014/main" id="{9FFC1AE7-39CB-3109-F8CE-63E6AA3CAC4F}"/>
              </a:ext>
            </a:extLst>
          </p:cNvPr>
          <p:cNvCxnSpPr/>
          <p:nvPr/>
        </p:nvCxnSpPr>
        <p:spPr>
          <a:xfrm>
            <a:off x="194751" y="6585456"/>
            <a:ext cx="11930743" cy="174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136568" y="2512418"/>
            <a:ext cx="0" cy="1631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526384" y="3885750"/>
            <a:ext cx="75713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Augment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0" name="文本框 89"/>
          <p:cNvSpPr txBox="1"/>
          <p:nvPr/>
        </p:nvSpPr>
        <p:spPr>
          <a:xfrm>
            <a:off x="2261183" y="3262211"/>
            <a:ext cx="75713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Augment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2" name="文本框 91"/>
          <p:cNvSpPr txBox="1"/>
          <p:nvPr/>
        </p:nvSpPr>
        <p:spPr>
          <a:xfrm>
            <a:off x="4128090" y="2448676"/>
            <a:ext cx="75713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Augment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4" name="文本框 93"/>
          <p:cNvSpPr txBox="1"/>
          <p:nvPr/>
        </p:nvSpPr>
        <p:spPr>
          <a:xfrm>
            <a:off x="3405387" y="1684668"/>
            <a:ext cx="73770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Mapping</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9" name="文本框 98"/>
          <p:cNvSpPr txBox="1"/>
          <p:nvPr/>
        </p:nvSpPr>
        <p:spPr>
          <a:xfrm>
            <a:off x="8749023" y="2149172"/>
            <a:ext cx="73770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Mapping</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1" name="文本框 100"/>
          <p:cNvSpPr txBox="1"/>
          <p:nvPr/>
        </p:nvSpPr>
        <p:spPr>
          <a:xfrm>
            <a:off x="9131948" y="1682422"/>
            <a:ext cx="73770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Mapping</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3" name="文本框 102"/>
          <p:cNvSpPr txBox="1"/>
          <p:nvPr/>
        </p:nvSpPr>
        <p:spPr>
          <a:xfrm>
            <a:off x="10819822" y="2123808"/>
            <a:ext cx="73770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Mapping</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5" name="文本框 104"/>
          <p:cNvSpPr txBox="1"/>
          <p:nvPr/>
        </p:nvSpPr>
        <p:spPr>
          <a:xfrm>
            <a:off x="10164131" y="4051488"/>
            <a:ext cx="73770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Mapping</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7" name="文本框 106"/>
          <p:cNvSpPr txBox="1"/>
          <p:nvPr/>
        </p:nvSpPr>
        <p:spPr>
          <a:xfrm>
            <a:off x="11493399" y="3164799"/>
            <a:ext cx="75713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Augment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30"/>
          <p:cNvSpPr/>
          <p:nvPr/>
        </p:nvSpPr>
        <p:spPr>
          <a:xfrm>
            <a:off x="838200" y="5200688"/>
            <a:ext cx="1102743" cy="1934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Orchestrator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9" name="矩形 108"/>
          <p:cNvSpPr/>
          <p:nvPr/>
        </p:nvSpPr>
        <p:spPr>
          <a:xfrm>
            <a:off x="810300" y="5629332"/>
            <a:ext cx="1102743" cy="1934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Controller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1" name="矩形 110"/>
          <p:cNvSpPr/>
          <p:nvPr/>
        </p:nvSpPr>
        <p:spPr>
          <a:xfrm>
            <a:off x="810299" y="6199442"/>
            <a:ext cx="1102743" cy="1934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Orchestrator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61" name="直接箭头连接符 60"/>
          <p:cNvCxnSpPr/>
          <p:nvPr/>
        </p:nvCxnSpPr>
        <p:spPr>
          <a:xfrm>
            <a:off x="1428195" y="4962541"/>
            <a:ext cx="0" cy="275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428195" y="4921992"/>
            <a:ext cx="122180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Service Level Model</a:t>
            </a:r>
            <a:endParaRPr kumimoji="0" lang="zh-CN" altLang="en-US"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65" name="直接箭头连接符 64"/>
          <p:cNvCxnSpPr/>
          <p:nvPr/>
        </p:nvCxnSpPr>
        <p:spPr>
          <a:xfrm>
            <a:off x="1162281" y="5394121"/>
            <a:ext cx="0" cy="27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V="1">
            <a:off x="1766197" y="5394121"/>
            <a:ext cx="0" cy="235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文本框 111"/>
          <p:cNvSpPr txBox="1"/>
          <p:nvPr/>
        </p:nvSpPr>
        <p:spPr>
          <a:xfrm>
            <a:off x="125091" y="5376351"/>
            <a:ext cx="130035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Level Model</a:t>
            </a:r>
            <a:endParaRPr kumimoji="0" lang="zh-CN" altLang="en-US"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4" name="文本框 113"/>
          <p:cNvSpPr txBox="1"/>
          <p:nvPr/>
        </p:nvSpPr>
        <p:spPr>
          <a:xfrm>
            <a:off x="1630381" y="5433851"/>
            <a:ext cx="159370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Level Topo Model</a:t>
            </a:r>
            <a:endParaRPr kumimoji="0" lang="zh-CN" altLang="en-US"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73" name="直接箭头连接符 72"/>
          <p:cNvCxnSpPr>
            <a:endCxn id="111" idx="0"/>
          </p:cNvCxnSpPr>
          <p:nvPr/>
        </p:nvCxnSpPr>
        <p:spPr>
          <a:xfrm>
            <a:off x="1361670" y="5913452"/>
            <a:ext cx="1" cy="285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964462" y="5905327"/>
            <a:ext cx="1196161"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Device Level Model</a:t>
            </a:r>
            <a:endParaRPr kumimoji="0" lang="zh-CN" altLang="en-US"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76" name="直接箭头连接符 75"/>
          <p:cNvCxnSpPr/>
          <p:nvPr/>
        </p:nvCxnSpPr>
        <p:spPr>
          <a:xfrm>
            <a:off x="284672" y="865212"/>
            <a:ext cx="6797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1155443" y="702721"/>
            <a:ext cx="170585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Correlation via Augment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119" name="直接箭头连接符 118"/>
          <p:cNvCxnSpPr/>
          <p:nvPr/>
        </p:nvCxnSpPr>
        <p:spPr>
          <a:xfrm>
            <a:off x="284672" y="979720"/>
            <a:ext cx="679790" cy="0"/>
          </a:xfrm>
          <a:prstGeom prst="straightConnector1">
            <a:avLst/>
          </a:prstGeom>
          <a:ln>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1153857" y="854503"/>
            <a:ext cx="168642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Correlation via Mapping</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7" name="矩形 76"/>
          <p:cNvSpPr/>
          <p:nvPr/>
        </p:nvSpPr>
        <p:spPr>
          <a:xfrm>
            <a:off x="7331260" y="1084217"/>
            <a:ext cx="4826995" cy="2967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3" name="文本框 122"/>
          <p:cNvSpPr txBox="1"/>
          <p:nvPr/>
        </p:nvSpPr>
        <p:spPr>
          <a:xfrm>
            <a:off x="9201230" y="774303"/>
            <a:ext cx="570990" cy="276999"/>
          </a:xfrm>
          <a:prstGeom prst="rect">
            <a:avLst/>
          </a:prstGeom>
          <a:solidFill>
            <a:srgbClr val="FFC00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Fulfill</a:t>
            </a:r>
            <a:endPar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 name="矩形 77"/>
          <p:cNvSpPr/>
          <p:nvPr/>
        </p:nvSpPr>
        <p:spPr>
          <a:xfrm>
            <a:off x="44026" y="1171464"/>
            <a:ext cx="7230048" cy="3451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5" name="文本框 124"/>
          <p:cNvSpPr txBox="1"/>
          <p:nvPr/>
        </p:nvSpPr>
        <p:spPr>
          <a:xfrm>
            <a:off x="4128090" y="925873"/>
            <a:ext cx="825867" cy="276999"/>
          </a:xfrm>
          <a:prstGeom prst="rect">
            <a:avLst/>
          </a:prstGeom>
          <a:solidFill>
            <a:srgbClr val="FFC00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Assurance</a:t>
            </a:r>
            <a:endParaRPr kumimoji="0" lang="zh-CN"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9122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1149531" y="4869046"/>
            <a:ext cx="5355772" cy="167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p:nvPr>
        </p:nvSpPr>
        <p:spPr>
          <a:xfrm>
            <a:off x="838200" y="128568"/>
            <a:ext cx="10515600" cy="967286"/>
          </a:xfrm>
        </p:spPr>
        <p:txBody>
          <a:bodyPr/>
          <a:lstStyle/>
          <a:p>
            <a:r>
              <a:rPr lang="en-US" altLang="zh-CN" b="1" dirty="0"/>
              <a:t>             Network Device Anatomy</a:t>
            </a:r>
            <a:endParaRPr lang="zh-CN" altLang="en-US" b="1" dirty="0"/>
          </a:p>
        </p:txBody>
      </p:sp>
      <p:sp>
        <p:nvSpPr>
          <p:cNvPr id="7" name="矩形 6"/>
          <p:cNvSpPr/>
          <p:nvPr/>
        </p:nvSpPr>
        <p:spPr>
          <a:xfrm>
            <a:off x="182880" y="1479040"/>
            <a:ext cx="6400800" cy="4991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1284526" y="5782507"/>
            <a:ext cx="5116274" cy="653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1284526" y="5739746"/>
            <a:ext cx="30244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System Inventory Object Layer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1284526" y="5042062"/>
            <a:ext cx="5116274" cy="653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1284526" y="4999301"/>
            <a:ext cx="27170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System Management Layer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1254048" y="4085268"/>
            <a:ext cx="5138043" cy="653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文本框 14"/>
          <p:cNvSpPr txBox="1"/>
          <p:nvPr/>
        </p:nvSpPr>
        <p:spPr>
          <a:xfrm>
            <a:off x="1262757" y="4042507"/>
            <a:ext cx="24606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Resource Layer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8" name="矩形 17"/>
          <p:cNvSpPr/>
          <p:nvPr/>
        </p:nvSpPr>
        <p:spPr>
          <a:xfrm>
            <a:off x="1262757" y="3372730"/>
            <a:ext cx="5138043" cy="653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1262757" y="3329969"/>
            <a:ext cx="2144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Policy Layer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1262757" y="2660192"/>
            <a:ext cx="5138043" cy="653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1262757" y="2617431"/>
            <a:ext cx="23848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Protocol Layer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1284526" y="1955578"/>
            <a:ext cx="5116274" cy="653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文本框 22"/>
          <p:cNvSpPr txBox="1"/>
          <p:nvPr/>
        </p:nvSpPr>
        <p:spPr>
          <a:xfrm>
            <a:off x="1284526" y="1912817"/>
            <a:ext cx="22746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Service Layer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4" name="文本框 23"/>
          <p:cNvSpPr txBox="1"/>
          <p:nvPr/>
        </p:nvSpPr>
        <p:spPr>
          <a:xfrm>
            <a:off x="181944" y="1958463"/>
            <a:ext cx="104695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Device</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5" name="文本框 24"/>
          <p:cNvSpPr txBox="1"/>
          <p:nvPr/>
        </p:nvSpPr>
        <p:spPr>
          <a:xfrm>
            <a:off x="1356674" y="6037565"/>
            <a:ext cx="1014445"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Device Mgmt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6" name="文本框 25"/>
          <p:cNvSpPr txBox="1"/>
          <p:nvPr/>
        </p:nvSpPr>
        <p:spPr>
          <a:xfrm>
            <a:off x="2467049" y="6057880"/>
            <a:ext cx="1504194"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Logical System Mgmt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7" name="文本框 26"/>
          <p:cNvSpPr txBox="1"/>
          <p:nvPr/>
        </p:nvSpPr>
        <p:spPr>
          <a:xfrm>
            <a:off x="4166166" y="6067130"/>
            <a:ext cx="1813445"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System Component Mgmt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8" name="文本框 27"/>
          <p:cNvSpPr txBox="1"/>
          <p:nvPr/>
        </p:nvSpPr>
        <p:spPr>
          <a:xfrm>
            <a:off x="1372889" y="5375445"/>
            <a:ext cx="908069"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System Info</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9" name="文本框 28"/>
          <p:cNvSpPr txBox="1"/>
          <p:nvPr/>
        </p:nvSpPr>
        <p:spPr>
          <a:xfrm>
            <a:off x="2421857" y="5361976"/>
            <a:ext cx="1711494"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Software </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Install&amp;Update</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0" name="文本框 29"/>
          <p:cNvSpPr txBox="1"/>
          <p:nvPr/>
        </p:nvSpPr>
        <p:spPr>
          <a:xfrm>
            <a:off x="4283200" y="5345628"/>
            <a:ext cx="1878015"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System Process Monitoring</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文本框 30"/>
          <p:cNvSpPr txBox="1"/>
          <p:nvPr/>
        </p:nvSpPr>
        <p:spPr>
          <a:xfrm>
            <a:off x="1313034" y="4403689"/>
            <a:ext cx="1153393"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Interface Mgmt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2" name="文本框 31"/>
          <p:cNvSpPr txBox="1"/>
          <p:nvPr/>
        </p:nvSpPr>
        <p:spPr>
          <a:xfrm>
            <a:off x="3931851" y="4401767"/>
            <a:ext cx="1012536"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Tunnel Mgmt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3" name="文本框 32"/>
          <p:cNvSpPr txBox="1"/>
          <p:nvPr/>
        </p:nvSpPr>
        <p:spPr>
          <a:xfrm>
            <a:off x="2522120" y="4416734"/>
            <a:ext cx="1306961"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QoS</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Queue Mgmt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4" name="文本框 33"/>
          <p:cNvSpPr txBox="1"/>
          <p:nvPr/>
        </p:nvSpPr>
        <p:spPr>
          <a:xfrm>
            <a:off x="5013464" y="4407764"/>
            <a:ext cx="1147751"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Topo Mgmt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5" name="文本框 34"/>
          <p:cNvSpPr txBox="1"/>
          <p:nvPr/>
        </p:nvSpPr>
        <p:spPr>
          <a:xfrm>
            <a:off x="1409706" y="3693844"/>
            <a:ext cx="419154"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ACL</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6" name="文本框 35"/>
          <p:cNvSpPr txBox="1"/>
          <p:nvPr/>
        </p:nvSpPr>
        <p:spPr>
          <a:xfrm>
            <a:off x="2041361" y="3677360"/>
            <a:ext cx="840423"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QoS</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Policy</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7" name="文本框 36"/>
          <p:cNvSpPr txBox="1"/>
          <p:nvPr/>
        </p:nvSpPr>
        <p:spPr>
          <a:xfrm>
            <a:off x="2987043" y="3663545"/>
            <a:ext cx="1064907"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Routing Policy</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8" name="文本框 37"/>
          <p:cNvSpPr txBox="1"/>
          <p:nvPr/>
        </p:nvSpPr>
        <p:spPr>
          <a:xfrm>
            <a:off x="4185859" y="3673904"/>
            <a:ext cx="1085682"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Security Policy</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9" name="文本框 38"/>
          <p:cNvSpPr txBox="1"/>
          <p:nvPr/>
        </p:nvSpPr>
        <p:spPr>
          <a:xfrm>
            <a:off x="1418385" y="2951007"/>
            <a:ext cx="697307"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SR/SRv6</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0" name="文本框 39"/>
          <p:cNvSpPr txBox="1"/>
          <p:nvPr/>
        </p:nvSpPr>
        <p:spPr>
          <a:xfrm>
            <a:off x="2283517" y="2949052"/>
            <a:ext cx="445956"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BGP</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1" name="文本框 40"/>
          <p:cNvSpPr txBox="1"/>
          <p:nvPr/>
        </p:nvSpPr>
        <p:spPr>
          <a:xfrm>
            <a:off x="2875934" y="2948747"/>
            <a:ext cx="508473"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OSPF</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3502556" y="2958400"/>
            <a:ext cx="402674"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ISIS</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3" name="文本框 42"/>
          <p:cNvSpPr txBox="1"/>
          <p:nvPr/>
        </p:nvSpPr>
        <p:spPr>
          <a:xfrm>
            <a:off x="1417894" y="2284877"/>
            <a:ext cx="593432"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L3VPN</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4" name="文本框 43"/>
          <p:cNvSpPr txBox="1"/>
          <p:nvPr/>
        </p:nvSpPr>
        <p:spPr>
          <a:xfrm>
            <a:off x="2136041" y="2271633"/>
            <a:ext cx="593432"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L2VPN</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5" name="文本框 44"/>
          <p:cNvSpPr txBox="1"/>
          <p:nvPr/>
        </p:nvSpPr>
        <p:spPr>
          <a:xfrm>
            <a:off x="2805444" y="2263111"/>
            <a:ext cx="526106"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EVPN</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6" name="文本框 45"/>
          <p:cNvSpPr txBox="1"/>
          <p:nvPr/>
        </p:nvSpPr>
        <p:spPr>
          <a:xfrm>
            <a:off x="3408184" y="2263111"/>
            <a:ext cx="667170"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SDWAN</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7" name="文本框 46"/>
          <p:cNvSpPr txBox="1"/>
          <p:nvPr/>
        </p:nvSpPr>
        <p:spPr>
          <a:xfrm>
            <a:off x="4253303" y="2271633"/>
            <a:ext cx="790601" cy="276999"/>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5G Slicing</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8" name="矩形 47"/>
          <p:cNvSpPr/>
          <p:nvPr/>
        </p:nvSpPr>
        <p:spPr>
          <a:xfrm>
            <a:off x="6640298" y="817400"/>
            <a:ext cx="5483514"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Device YANG Logical Organization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Source: https://datatracker.ietf.org/doc/html/draft-ietf-rtgwg-device-model-02</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9" name="矩形 48"/>
          <p:cNvSpPr/>
          <p:nvPr/>
        </p:nvSpPr>
        <p:spPr>
          <a:xfrm>
            <a:off x="6731725" y="1775260"/>
            <a:ext cx="5111932" cy="1787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文本框 49"/>
          <p:cNvSpPr txBox="1"/>
          <p:nvPr/>
        </p:nvSpPr>
        <p:spPr>
          <a:xfrm>
            <a:off x="7502446" y="1756222"/>
            <a:ext cx="35429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Device (Physical or Virtual)</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1" name="矩形 50"/>
          <p:cNvSpPr/>
          <p:nvPr/>
        </p:nvSpPr>
        <p:spPr>
          <a:xfrm>
            <a:off x="6958149" y="2239653"/>
            <a:ext cx="2107474" cy="1184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矩形 52"/>
          <p:cNvSpPr/>
          <p:nvPr/>
        </p:nvSpPr>
        <p:spPr>
          <a:xfrm>
            <a:off x="9544593" y="2234244"/>
            <a:ext cx="2107474" cy="1184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文本框 54"/>
          <p:cNvSpPr txBox="1"/>
          <p:nvPr/>
        </p:nvSpPr>
        <p:spPr>
          <a:xfrm>
            <a:off x="1222329" y="4843171"/>
            <a:ext cx="150714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Infrastructure</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6" name="矩形 55"/>
          <p:cNvSpPr/>
          <p:nvPr/>
        </p:nvSpPr>
        <p:spPr>
          <a:xfrm>
            <a:off x="1149531" y="1912817"/>
            <a:ext cx="5355772" cy="2930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7" name="矩形 56"/>
          <p:cNvSpPr/>
          <p:nvPr/>
        </p:nvSpPr>
        <p:spPr>
          <a:xfrm>
            <a:off x="7125471" y="2603577"/>
            <a:ext cx="522514" cy="443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Instance</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8" name="矩形 57"/>
          <p:cNvSpPr/>
          <p:nvPr/>
        </p:nvSpPr>
        <p:spPr>
          <a:xfrm>
            <a:off x="7647118" y="2607365"/>
            <a:ext cx="522514" cy="443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Instance</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9" name="矩形 58"/>
          <p:cNvSpPr/>
          <p:nvPr/>
        </p:nvSpPr>
        <p:spPr>
          <a:xfrm>
            <a:off x="8172884" y="2606416"/>
            <a:ext cx="522514" cy="443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Instance</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1" name="矩形 60"/>
          <p:cNvSpPr/>
          <p:nvPr/>
        </p:nvSpPr>
        <p:spPr>
          <a:xfrm>
            <a:off x="9915486" y="2597769"/>
            <a:ext cx="522514" cy="443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Instance</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2" name="矩形 61"/>
          <p:cNvSpPr/>
          <p:nvPr/>
        </p:nvSpPr>
        <p:spPr>
          <a:xfrm>
            <a:off x="10437133" y="2601557"/>
            <a:ext cx="522514" cy="443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Instance</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3" name="矩形 62"/>
          <p:cNvSpPr/>
          <p:nvPr/>
        </p:nvSpPr>
        <p:spPr>
          <a:xfrm>
            <a:off x="10962899" y="2600608"/>
            <a:ext cx="522514" cy="443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Instance</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4" name="文本框 63"/>
          <p:cNvSpPr txBox="1"/>
          <p:nvPr/>
        </p:nvSpPr>
        <p:spPr>
          <a:xfrm>
            <a:off x="7207643" y="2240958"/>
            <a:ext cx="1609736"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Logical Network Element</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5" name="文本框 64"/>
          <p:cNvSpPr txBox="1"/>
          <p:nvPr/>
        </p:nvSpPr>
        <p:spPr>
          <a:xfrm>
            <a:off x="9875677" y="2220999"/>
            <a:ext cx="1609736"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Logical Network Element</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67" name="直接连接符 66"/>
          <p:cNvCxnSpPr/>
          <p:nvPr/>
        </p:nvCxnSpPr>
        <p:spPr>
          <a:xfrm>
            <a:off x="7207643" y="3050343"/>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502446" y="3050343"/>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734512" y="3041696"/>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11886" y="3039001"/>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291860" y="3058958"/>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526992" y="3058958"/>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10050991" y="3065909"/>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0338375" y="3065909"/>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0580912" y="3083558"/>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0860888" y="3058958"/>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1055413" y="3039001"/>
            <a:ext cx="0" cy="96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1353800" y="3039001"/>
            <a:ext cx="0" cy="968318"/>
          </a:xfrm>
          <a:prstGeom prst="line">
            <a:avLst/>
          </a:prstGeom>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7484274" y="3887776"/>
            <a:ext cx="75533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Interfaces</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0" name="文本框 79"/>
          <p:cNvSpPr txBox="1"/>
          <p:nvPr/>
        </p:nvSpPr>
        <p:spPr>
          <a:xfrm>
            <a:off x="10483220" y="3934545"/>
            <a:ext cx="75533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Interfaces</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1" name="文本框 80"/>
          <p:cNvSpPr txBox="1"/>
          <p:nvPr/>
        </p:nvSpPr>
        <p:spPr>
          <a:xfrm>
            <a:off x="1206149" y="1532671"/>
            <a:ext cx="2884123"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Service Plane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(Data Plane/Control Plane/Management Plane)</a:t>
            </a:r>
            <a:endParaRPr kumimoji="0" lang="zh-CN" altLang="en-US" sz="11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383038" y="995596"/>
            <a:ext cx="346530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Sample Network Device Architecture Design</a:t>
            </a:r>
            <a:endParaRPr kumimoji="0" lang="zh-CN" altLang="en-US" sz="1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左大括号 3"/>
          <p:cNvSpPr/>
          <p:nvPr/>
        </p:nvSpPr>
        <p:spPr>
          <a:xfrm>
            <a:off x="838200" y="2032163"/>
            <a:ext cx="424557" cy="27062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149087" y="3076223"/>
            <a:ext cx="9305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Configuration Data Layering</a:t>
            </a:r>
            <a:endParaRPr kumimoji="0" lang="zh-CN" altLang="en-US"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左大括号 5"/>
          <p:cNvSpPr/>
          <p:nvPr/>
        </p:nvSpPr>
        <p:spPr>
          <a:xfrm>
            <a:off x="949234" y="5104781"/>
            <a:ext cx="256915" cy="12393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125731" y="5238865"/>
            <a:ext cx="958917"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Software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And hardware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Inventory Data</a:t>
            </a:r>
            <a:endParaRPr kumimoji="0" lang="zh-CN" altLang="en-US" sz="1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6739233" y="1479718"/>
            <a:ext cx="27286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YANG configuration data Container</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6" name="右大括号 15"/>
          <p:cNvSpPr/>
          <p:nvPr/>
        </p:nvSpPr>
        <p:spPr>
          <a:xfrm rot="16200000">
            <a:off x="9087223" y="2513806"/>
            <a:ext cx="165793" cy="32529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7" name="矩形 34">
            <a:extLst>
              <a:ext uri="{FF2B5EF4-FFF2-40B4-BE49-F238E27FC236}">
                <a16:creationId xmlns:a16="http://schemas.microsoft.com/office/drawing/2014/main" id="{2E6C3901-E734-1C06-306B-3DA7743E234B}"/>
              </a:ext>
            </a:extLst>
          </p:cNvPr>
          <p:cNvSpPr/>
          <p:nvPr/>
        </p:nvSpPr>
        <p:spPr>
          <a:xfrm>
            <a:off x="7658250" y="4719206"/>
            <a:ext cx="5736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BGP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2" name="矩形 35">
            <a:extLst>
              <a:ext uri="{FF2B5EF4-FFF2-40B4-BE49-F238E27FC236}">
                <a16:creationId xmlns:a16="http://schemas.microsoft.com/office/drawing/2014/main" id="{011623DC-64B2-DEBD-DD70-E5B1F134C123}"/>
              </a:ext>
            </a:extLst>
          </p:cNvPr>
          <p:cNvSpPr/>
          <p:nvPr/>
        </p:nvSpPr>
        <p:spPr>
          <a:xfrm>
            <a:off x="8333149" y="4727915"/>
            <a:ext cx="5736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OSPF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0" name="矩形 36">
            <a:extLst>
              <a:ext uri="{FF2B5EF4-FFF2-40B4-BE49-F238E27FC236}">
                <a16:creationId xmlns:a16="http://schemas.microsoft.com/office/drawing/2014/main" id="{8BDE8A76-58A6-8716-6BBF-A840C5C05EFB}"/>
              </a:ext>
            </a:extLst>
          </p:cNvPr>
          <p:cNvSpPr/>
          <p:nvPr/>
        </p:nvSpPr>
        <p:spPr>
          <a:xfrm>
            <a:off x="9008048" y="4719206"/>
            <a:ext cx="5736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ISIS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6" name="矩形 37">
            <a:extLst>
              <a:ext uri="{FF2B5EF4-FFF2-40B4-BE49-F238E27FC236}">
                <a16:creationId xmlns:a16="http://schemas.microsoft.com/office/drawing/2014/main" id="{85D35300-60A8-848D-5419-77319EF814FC}"/>
              </a:ext>
            </a:extLst>
          </p:cNvPr>
          <p:cNvSpPr/>
          <p:nvPr/>
        </p:nvSpPr>
        <p:spPr>
          <a:xfrm>
            <a:off x="9647038" y="4710496"/>
            <a:ext cx="57368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RIB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1" name="矩形 38">
            <a:extLst>
              <a:ext uri="{FF2B5EF4-FFF2-40B4-BE49-F238E27FC236}">
                <a16:creationId xmlns:a16="http://schemas.microsoft.com/office/drawing/2014/main" id="{61DB785C-553F-B66B-1350-0AE706C5C1DA}"/>
              </a:ext>
            </a:extLst>
          </p:cNvPr>
          <p:cNvSpPr/>
          <p:nvPr/>
        </p:nvSpPr>
        <p:spPr>
          <a:xfrm>
            <a:off x="8398513" y="4429142"/>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L3VPN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2" name="矩形 39">
            <a:extLst>
              <a:ext uri="{FF2B5EF4-FFF2-40B4-BE49-F238E27FC236}">
                <a16:creationId xmlns:a16="http://schemas.microsoft.com/office/drawing/2014/main" id="{3FD0AB66-7429-0FDA-12E6-68920998BA98}"/>
              </a:ext>
            </a:extLst>
          </p:cNvPr>
          <p:cNvSpPr/>
          <p:nvPr/>
        </p:nvSpPr>
        <p:spPr>
          <a:xfrm>
            <a:off x="7661519" y="4429141"/>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L2VPN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3" name="矩形 40">
            <a:extLst>
              <a:ext uri="{FF2B5EF4-FFF2-40B4-BE49-F238E27FC236}">
                <a16:creationId xmlns:a16="http://schemas.microsoft.com/office/drawing/2014/main" id="{DED1B51B-3939-43FA-064B-ED4BA6ACDF5B}"/>
              </a:ext>
            </a:extLst>
          </p:cNvPr>
          <p:cNvSpPr/>
          <p:nvPr/>
        </p:nvSpPr>
        <p:spPr>
          <a:xfrm>
            <a:off x="9135494" y="4429141"/>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EVPN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4" name="矩形 41">
            <a:extLst>
              <a:ext uri="{FF2B5EF4-FFF2-40B4-BE49-F238E27FC236}">
                <a16:creationId xmlns:a16="http://schemas.microsoft.com/office/drawing/2014/main" id="{1A1BE08A-BB6D-BE49-7203-230C234F2F49}"/>
              </a:ext>
            </a:extLst>
          </p:cNvPr>
          <p:cNvSpPr/>
          <p:nvPr/>
        </p:nvSpPr>
        <p:spPr>
          <a:xfrm>
            <a:off x="9872475" y="4429141"/>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MVPN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5" name="矩形 42">
            <a:extLst>
              <a:ext uri="{FF2B5EF4-FFF2-40B4-BE49-F238E27FC236}">
                <a16:creationId xmlns:a16="http://schemas.microsoft.com/office/drawing/2014/main" id="{4AFC7D93-CCEA-B1B2-1F0C-72785F7B4BE4}"/>
              </a:ext>
            </a:extLst>
          </p:cNvPr>
          <p:cNvSpPr/>
          <p:nvPr/>
        </p:nvSpPr>
        <p:spPr>
          <a:xfrm>
            <a:off x="7666954" y="4997883"/>
            <a:ext cx="669431" cy="387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ACL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6" name="矩形 43">
            <a:extLst>
              <a:ext uri="{FF2B5EF4-FFF2-40B4-BE49-F238E27FC236}">
                <a16:creationId xmlns:a16="http://schemas.microsoft.com/office/drawing/2014/main" id="{D1773C11-226F-FBC4-D26B-402C01F205D4}"/>
              </a:ext>
            </a:extLst>
          </p:cNvPr>
          <p:cNvSpPr/>
          <p:nvPr/>
        </p:nvSpPr>
        <p:spPr>
          <a:xfrm>
            <a:off x="8458474" y="5010940"/>
            <a:ext cx="669431" cy="374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QoS</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Policy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7" name="矩形 44">
            <a:extLst>
              <a:ext uri="{FF2B5EF4-FFF2-40B4-BE49-F238E27FC236}">
                <a16:creationId xmlns:a16="http://schemas.microsoft.com/office/drawing/2014/main" id="{DEC14177-AD0E-DF75-69C7-0111E75DCA97}"/>
              </a:ext>
            </a:extLst>
          </p:cNvPr>
          <p:cNvSpPr/>
          <p:nvPr/>
        </p:nvSpPr>
        <p:spPr>
          <a:xfrm>
            <a:off x="9172505" y="5010941"/>
            <a:ext cx="669431" cy="3748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Routing Policy</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8" name="矩形 45">
            <a:extLst>
              <a:ext uri="{FF2B5EF4-FFF2-40B4-BE49-F238E27FC236}">
                <a16:creationId xmlns:a16="http://schemas.microsoft.com/office/drawing/2014/main" id="{9FF5928F-57D6-3B54-97E2-7A37C8D475CF}"/>
              </a:ext>
            </a:extLst>
          </p:cNvPr>
          <p:cNvSpPr/>
          <p:nvPr/>
        </p:nvSpPr>
        <p:spPr>
          <a:xfrm>
            <a:off x="7666954" y="5444025"/>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BFD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9" name="矩形 46">
            <a:extLst>
              <a:ext uri="{FF2B5EF4-FFF2-40B4-BE49-F238E27FC236}">
                <a16:creationId xmlns:a16="http://schemas.microsoft.com/office/drawing/2014/main" id="{E637BE7C-98A7-9410-3B0C-183DE43C097E}"/>
              </a:ext>
            </a:extLst>
          </p:cNvPr>
          <p:cNvSpPr/>
          <p:nvPr/>
        </p:nvSpPr>
        <p:spPr>
          <a:xfrm>
            <a:off x="8398513" y="5436657"/>
            <a:ext cx="669431"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IPFIX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0" name="矩形 47">
            <a:extLst>
              <a:ext uri="{FF2B5EF4-FFF2-40B4-BE49-F238E27FC236}">
                <a16:creationId xmlns:a16="http://schemas.microsoft.com/office/drawing/2014/main" id="{139F6942-2089-4066-E3D2-494FB38DEB6D}"/>
              </a:ext>
            </a:extLst>
          </p:cNvPr>
          <p:cNvSpPr/>
          <p:nvPr/>
        </p:nvSpPr>
        <p:spPr>
          <a:xfrm>
            <a:off x="9158772" y="5444025"/>
            <a:ext cx="708679"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TWMAP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1" name="矩形 48">
            <a:extLst>
              <a:ext uri="{FF2B5EF4-FFF2-40B4-BE49-F238E27FC236}">
                <a16:creationId xmlns:a16="http://schemas.microsoft.com/office/drawing/2014/main" id="{12CBB176-077B-8217-663E-450FE128C3E3}"/>
              </a:ext>
            </a:extLst>
          </p:cNvPr>
          <p:cNvSpPr/>
          <p:nvPr/>
        </p:nvSpPr>
        <p:spPr>
          <a:xfrm>
            <a:off x="9933878" y="5439001"/>
            <a:ext cx="708679"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IOAM</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2" name="矩形 49">
            <a:extLst>
              <a:ext uri="{FF2B5EF4-FFF2-40B4-BE49-F238E27FC236}">
                <a16:creationId xmlns:a16="http://schemas.microsoft.com/office/drawing/2014/main" id="{97FE7F99-14F5-63EA-C991-0647966C5D0C}"/>
              </a:ext>
            </a:extLst>
          </p:cNvPr>
          <p:cNvSpPr/>
          <p:nvPr/>
        </p:nvSpPr>
        <p:spPr>
          <a:xfrm>
            <a:off x="10699887" y="5436657"/>
            <a:ext cx="475540"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BMP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3" name="矩形 67">
            <a:extLst>
              <a:ext uri="{FF2B5EF4-FFF2-40B4-BE49-F238E27FC236}">
                <a16:creationId xmlns:a16="http://schemas.microsoft.com/office/drawing/2014/main" id="{413B0DA3-69F0-190A-814F-A5021D2462CD}"/>
              </a:ext>
            </a:extLst>
          </p:cNvPr>
          <p:cNvSpPr/>
          <p:nvPr/>
        </p:nvSpPr>
        <p:spPr>
          <a:xfrm>
            <a:off x="7465576" y="4253292"/>
            <a:ext cx="3772979" cy="1615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4" name="矩形 96">
            <a:extLst>
              <a:ext uri="{FF2B5EF4-FFF2-40B4-BE49-F238E27FC236}">
                <a16:creationId xmlns:a16="http://schemas.microsoft.com/office/drawing/2014/main" id="{C266B43C-CC34-5DA1-21FD-640CDB54379D}"/>
              </a:ext>
            </a:extLst>
          </p:cNvPr>
          <p:cNvSpPr/>
          <p:nvPr/>
        </p:nvSpPr>
        <p:spPr>
          <a:xfrm>
            <a:off x="9953501" y="5010940"/>
            <a:ext cx="669431" cy="374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Policy</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5" name="矩形 97">
            <a:extLst>
              <a:ext uri="{FF2B5EF4-FFF2-40B4-BE49-F238E27FC236}">
                <a16:creationId xmlns:a16="http://schemas.microsoft.com/office/drawing/2014/main" id="{5EAB70C1-FFEF-2724-E5F2-08231402E9FA}"/>
              </a:ext>
            </a:extLst>
          </p:cNvPr>
          <p:cNvSpPr/>
          <p:nvPr/>
        </p:nvSpPr>
        <p:spPr>
          <a:xfrm>
            <a:off x="10363977" y="4714849"/>
            <a:ext cx="724314" cy="243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SR/SRv6 </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4510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2093" y="148585"/>
            <a:ext cx="10515600" cy="794818"/>
          </a:xfrm>
        </p:spPr>
        <p:txBody>
          <a:bodyPr/>
          <a:lstStyle/>
          <a:p>
            <a:r>
              <a:rPr lang="en-US" altLang="zh-CN" b="1" dirty="0"/>
              <a:t>     Network Inventory Functional Overview</a:t>
            </a:r>
            <a:endParaRPr lang="zh-CN" altLang="en-US" dirty="0"/>
          </a:p>
        </p:txBody>
      </p:sp>
      <p:sp>
        <p:nvSpPr>
          <p:cNvPr id="4" name="矩形 3"/>
          <p:cNvSpPr/>
          <p:nvPr/>
        </p:nvSpPr>
        <p:spPr>
          <a:xfrm>
            <a:off x="657349" y="1627003"/>
            <a:ext cx="6783976" cy="4136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796685" y="1627003"/>
            <a:ext cx="38958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Basic Network Inventory Functionalities</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1110194" y="2219186"/>
            <a:ext cx="3087320"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Physical Location Management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1110194" y="2942218"/>
            <a:ext cx="2730171"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Geo Location Management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1110193" y="3547803"/>
            <a:ext cx="2187587"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License Management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1110193" y="4116207"/>
            <a:ext cx="3135923"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Network Element Management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1150248" y="4731400"/>
            <a:ext cx="2967415" cy="369332"/>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Logical Element Management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4741663" y="2670165"/>
            <a:ext cx="2525491" cy="646331"/>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Hardware Component Management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4741663" y="3416032"/>
            <a:ext cx="2525491" cy="923330"/>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System Software Component Management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7762700" y="1597083"/>
            <a:ext cx="3521261" cy="4136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文本框 14"/>
          <p:cNvSpPr txBox="1"/>
          <p:nvPr/>
        </p:nvSpPr>
        <p:spPr>
          <a:xfrm>
            <a:off x="8260584" y="1949337"/>
            <a:ext cx="2525491" cy="3693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Application Software</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6" name="文本框 15"/>
          <p:cNvSpPr txBox="1"/>
          <p:nvPr/>
        </p:nvSpPr>
        <p:spPr>
          <a:xfrm>
            <a:off x="8260583" y="2719601"/>
            <a:ext cx="2525491" cy="3693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Files</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7" name="文本框 16"/>
          <p:cNvSpPr txBox="1"/>
          <p:nvPr/>
        </p:nvSpPr>
        <p:spPr>
          <a:xfrm>
            <a:off x="8288337" y="3194225"/>
            <a:ext cx="2525491" cy="3693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IP address/Prefix Pool</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8260581" y="3928170"/>
            <a:ext cx="2525491" cy="3693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RD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Pool,etc</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7824502" y="1564205"/>
            <a:ext cx="26355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Logical Network Inventory</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9052411" y="5100732"/>
            <a:ext cx="5164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4725086" y="4365708"/>
            <a:ext cx="2525491" cy="646331"/>
          </a:xfrm>
          <a:prstGeom prst="rect">
            <a:avLst/>
          </a:prstGeom>
          <a:solidFill>
            <a:srgbClr val="92D050"/>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Physical Port Management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2" name="文本框 21"/>
          <p:cNvSpPr txBox="1"/>
          <p:nvPr/>
        </p:nvSpPr>
        <p:spPr>
          <a:xfrm>
            <a:off x="4725085" y="4992733"/>
            <a:ext cx="2525491" cy="646331"/>
          </a:xfrm>
          <a:prstGeom prst="rect">
            <a:avLst/>
          </a:prstGeom>
          <a:solidFill>
            <a:srgbClr val="92D050"/>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Physical Connection Management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3" name="文本框 22"/>
          <p:cNvSpPr txBox="1"/>
          <p:nvPr/>
        </p:nvSpPr>
        <p:spPr>
          <a:xfrm>
            <a:off x="8260580" y="4457644"/>
            <a:ext cx="2525491" cy="3693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VLAN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Pool,etc</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691073" y="1213998"/>
            <a:ext cx="1962781" cy="369332"/>
          </a:xfrm>
          <a:prstGeom prst="rect">
            <a:avLst/>
          </a:prstGeom>
          <a:solidFill>
            <a:srgbClr val="FFC00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 scope of IVY WG</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4" name="文本框 23"/>
          <p:cNvSpPr txBox="1"/>
          <p:nvPr/>
        </p:nvSpPr>
        <p:spPr>
          <a:xfrm>
            <a:off x="7758558" y="1176548"/>
            <a:ext cx="2489208" cy="369332"/>
          </a:xfrm>
          <a:prstGeom prst="rect">
            <a:avLst/>
          </a:prstGeom>
          <a:solidFill>
            <a:srgbClr val="FFC00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Beyond scope of IVY WG</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5" name="文本框 24"/>
          <p:cNvSpPr txBox="1"/>
          <p:nvPr/>
        </p:nvSpPr>
        <p:spPr>
          <a:xfrm>
            <a:off x="8306153" y="4870858"/>
            <a:ext cx="2525491" cy="369332"/>
          </a:xfrm>
          <a:prstGeom prst="rect">
            <a:avLst/>
          </a:prstGeom>
          <a:no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Zone List/Region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List,etc</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788643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3.xml><?xml version="1.0" encoding="utf-8"?>
<a:theme xmlns:a="http://schemas.openxmlformats.org/drawingml/2006/main" name="2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4.xml><?xml version="1.0" encoding="utf-8"?>
<a:theme xmlns:a="http://schemas.openxmlformats.org/drawingml/2006/main" name="3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5.xml><?xml version="1.0" encoding="utf-8"?>
<a:theme xmlns:a="http://schemas.openxmlformats.org/drawingml/2006/main" name="4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6.xml><?xml version="1.0" encoding="utf-8"?>
<a:theme xmlns:a="http://schemas.openxmlformats.org/drawingml/2006/main" name="主题5">
  <a:themeElements>
    <a:clrScheme name="房利美">
      <a:dk1>
        <a:srgbClr val="000000"/>
      </a:dk1>
      <a:lt1>
        <a:srgbClr val="FFFFFF"/>
      </a:lt1>
      <a:dk2>
        <a:srgbClr val="768394"/>
      </a:dk2>
      <a:lt2>
        <a:srgbClr val="F0F0F0"/>
      </a:lt2>
      <a:accent1>
        <a:srgbClr val="BD0909"/>
      </a:accent1>
      <a:accent2>
        <a:srgbClr val="FFB900"/>
      </a:accent2>
      <a:accent3>
        <a:srgbClr val="E1580C"/>
      </a:accent3>
      <a:accent4>
        <a:srgbClr val="777B77"/>
      </a:accent4>
      <a:accent5>
        <a:srgbClr val="8E8D88"/>
      </a:accent5>
      <a:accent6>
        <a:srgbClr val="979797"/>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7.xml><?xml version="1.0" encoding="utf-8"?>
<a:theme xmlns:a="http://schemas.openxmlformats.org/drawingml/2006/main" name="激流勇进">
  <a:themeElements>
    <a:clrScheme name="自定义 5">
      <a:dk1>
        <a:srgbClr val="000000"/>
      </a:dk1>
      <a:lt1>
        <a:srgbClr val="FFFFFF"/>
      </a:lt1>
      <a:dk2>
        <a:srgbClr val="B30000"/>
      </a:dk2>
      <a:lt2>
        <a:srgbClr val="777777"/>
      </a:lt2>
      <a:accent1>
        <a:srgbClr val="FFCC99"/>
      </a:accent1>
      <a:accent2>
        <a:srgbClr val="FFCC66"/>
      </a:accent2>
      <a:accent3>
        <a:srgbClr val="FF3300"/>
      </a:accent3>
      <a:accent4>
        <a:srgbClr val="7030A0"/>
      </a:accent4>
      <a:accent5>
        <a:srgbClr val="92D050"/>
      </a:accent5>
      <a:accent6>
        <a:srgbClr val="0070C0"/>
      </a:accent6>
      <a:hlink>
        <a:srgbClr val="0070C0"/>
      </a:hlink>
      <a:folHlink>
        <a:srgbClr val="B30000"/>
      </a:folHlink>
    </a:clrScheme>
    <a:fontScheme name="微软雅黑">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01688"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rebuchet MS"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01688"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rebuchet MS"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激流勇进">
  <a:themeElements>
    <a:clrScheme name="自定义 5">
      <a:dk1>
        <a:srgbClr val="000000"/>
      </a:dk1>
      <a:lt1>
        <a:srgbClr val="FFFFFF"/>
      </a:lt1>
      <a:dk2>
        <a:srgbClr val="B30000"/>
      </a:dk2>
      <a:lt2>
        <a:srgbClr val="777777"/>
      </a:lt2>
      <a:accent1>
        <a:srgbClr val="FFCC99"/>
      </a:accent1>
      <a:accent2>
        <a:srgbClr val="FFCC66"/>
      </a:accent2>
      <a:accent3>
        <a:srgbClr val="FF3300"/>
      </a:accent3>
      <a:accent4>
        <a:srgbClr val="7030A0"/>
      </a:accent4>
      <a:accent5>
        <a:srgbClr val="92D050"/>
      </a:accent5>
      <a:accent6>
        <a:srgbClr val="0070C0"/>
      </a:accent6>
      <a:hlink>
        <a:srgbClr val="0070C0"/>
      </a:hlink>
      <a:folHlink>
        <a:srgbClr val="B30000"/>
      </a:folHlink>
    </a:clrScheme>
    <a:fontScheme name="微软雅黑">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01688"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rebuchet MS"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01688"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rebuchet MS"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docProps/app.xml><?xml version="1.0" encoding="utf-8"?>
<Properties xmlns="http://schemas.openxmlformats.org/officeDocument/2006/extended-properties" xmlns:vt="http://schemas.openxmlformats.org/officeDocument/2006/docPropsVTypes">
  <TotalTime>39092</TotalTime>
  <Words>2226</Words>
  <Application>Microsoft Office PowerPoint</Application>
  <PresentationFormat>宽屏</PresentationFormat>
  <Paragraphs>392</Paragraphs>
  <Slides>12</Slides>
  <Notes>5</Notes>
  <HiddenSlides>0</HiddenSlides>
  <MMClips>0</MMClips>
  <ScaleCrop>false</ScaleCrop>
  <HeadingPairs>
    <vt:vector size="6" baseType="variant">
      <vt:variant>
        <vt:lpstr>已用的字体</vt:lpstr>
      </vt:variant>
      <vt:variant>
        <vt:i4>17</vt:i4>
      </vt:variant>
      <vt:variant>
        <vt:lpstr>主题</vt:lpstr>
      </vt:variant>
      <vt:variant>
        <vt:i4>10</vt:i4>
      </vt:variant>
      <vt:variant>
        <vt:lpstr>幻灯片标题</vt:lpstr>
      </vt:variant>
      <vt:variant>
        <vt:i4>12</vt:i4>
      </vt:variant>
    </vt:vector>
  </HeadingPairs>
  <TitlesOfParts>
    <vt:vector size="39" baseType="lpstr">
      <vt:lpstr>FrutigerNext LT Bold</vt:lpstr>
      <vt:lpstr>FrutigerNext LT Medium</vt:lpstr>
      <vt:lpstr>FrutigerNext LT Regular</vt:lpstr>
      <vt:lpstr>ＭＳ Ｐゴシック</vt:lpstr>
      <vt:lpstr>等线</vt:lpstr>
      <vt:lpstr>黑体</vt:lpstr>
      <vt:lpstr>华文细黑</vt:lpstr>
      <vt:lpstr>宋体</vt:lpstr>
      <vt:lpstr>微软雅黑</vt:lpstr>
      <vt:lpstr>微软雅黑</vt:lpstr>
      <vt:lpstr>Arial</vt:lpstr>
      <vt:lpstr>Calibri</vt:lpstr>
      <vt:lpstr>Calibri Light</vt:lpstr>
      <vt:lpstr>Times New Roman</vt:lpstr>
      <vt:lpstr>Trebuchet MS</vt:lpstr>
      <vt:lpstr>Verdana</vt:lpstr>
      <vt:lpstr>Wingdings</vt:lpstr>
      <vt:lpstr>Office 主题</vt:lpstr>
      <vt:lpstr>1_章节页</vt:lpstr>
      <vt:lpstr>2_章节页</vt:lpstr>
      <vt:lpstr>3_章节页</vt:lpstr>
      <vt:lpstr>4_章节页</vt:lpstr>
      <vt:lpstr>主题5</vt:lpstr>
      <vt:lpstr>激流勇进</vt:lpstr>
      <vt:lpstr>1_激流勇进</vt:lpstr>
      <vt:lpstr>5_章节页</vt:lpstr>
      <vt:lpstr>1_Office 主题</vt:lpstr>
      <vt:lpstr>PowerPoint 演示文稿</vt:lpstr>
      <vt:lpstr>Where we are for YANG adoption in Industry</vt:lpstr>
      <vt:lpstr>IETF YANG Model Standardization Journey</vt:lpstr>
      <vt:lpstr>Challenging and Issues of Implementing YANG</vt:lpstr>
      <vt:lpstr>What have already been done with IETF YANG</vt:lpstr>
      <vt:lpstr>Application and Network Collaboration among telco operators, vendors and hyperscalers</vt:lpstr>
      <vt:lpstr>   Model Correlation Relationship Overview</vt:lpstr>
      <vt:lpstr>             Network Device Anatomy</vt:lpstr>
      <vt:lpstr>     Network Inventory Functional Overview</vt:lpstr>
      <vt:lpstr>Basic Network Inventory vs Logical Network Inventory</vt:lpstr>
      <vt:lpstr>How can we do better for network operators and Developers</vt:lpstr>
      <vt:lpstr>How can we do better for network operators and Developers</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Network Standardization Introduction</dc:title>
  <dc:creator>Qin Wu</dc:creator>
  <cp:lastModifiedBy>Qin Wu</cp:lastModifiedBy>
  <cp:revision>188</cp:revision>
  <dcterms:created xsi:type="dcterms:W3CDTF">2023-04-05T02:07:57Z</dcterms:created>
  <dcterms:modified xsi:type="dcterms:W3CDTF">2023-07-25T00:21:14Z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(3)4yeISN7SyAsRbG7FYLy2GhOZClOpLqB3hua8LrglGVsa5/t+EKs6bYRAVqf9fbi1KAO0zuYX
CwMhBIiyp+k1e2t6oU0+8ZqW4ylFJPBwXkGMhd7x1upE75BXk0qt/FsXYM3z5V1c9zyrVLNC
8x0NQE7wgqto7yZIGQ//CRSY4P/8xROKtUckCMWlEYy7DY1IJXGDqeR/WpMGzISYMY9GoBUP
1LkXdD7Iz50N8IQ+1N</vt:lpwstr>
  </property>
  <property fmtid="{D5CDD505-2E9C-101B-9397-08002B2CF9AE}" pid="3" name="_2015_ms_pID_7253431">
    <vt:lpwstr>MmUStS5zzrRyY5lfQXonVDBJcTH016EOe0MSO5ExOPxJOGdOitRnP7
ZxZAMiASC6l+LnxmqQOp24CGG2TGj1wla6YQ2DYXNjpMl2uvLDjG/5LEUIJYFqeoGvy6rZkI
hR82+4G/eLqWZtY01MFTYzHV84ETXrv8lH7vbnyPQKPslqjcp69tEoAoMqzd5xyL9k6OHFTn
iWdra7xJDwNtBLdBOMeDdRJERfA4MqhU+XnN</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1683427370</vt:lpwstr>
  </property>
  <property fmtid="{D5CDD505-2E9C-101B-9397-08002B2CF9AE}" pid="8" name="_2015_ms_pID_7253432">
    <vt:lpwstr>tw==</vt:lpwstr>
  </property>
</Properties>
</file>