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1" r:id="rId3"/>
    <p:sldId id="282" r:id="rId4"/>
    <p:sldId id="284" r:id="rId5"/>
    <p:sldId id="285" r:id="rId6"/>
    <p:sldId id="275" r:id="rId7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/>
    <p:restoredTop sz="96024"/>
  </p:normalViewPr>
  <p:slideViewPr>
    <p:cSldViewPr snapToGrid="0" snapToObjects="1">
      <p:cViewPr varScale="1">
        <p:scale>
          <a:sx n="113" d="100"/>
          <a:sy n="113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Lopez (Nokia)" userId="3fddec7c-6b94-4472-9053-365daae01ead" providerId="ADAL" clId="{3010EC1D-C59D-6E4E-9345-16E9AB17FA9D}"/>
    <pc:docChg chg="custSel addSld delSld modSld">
      <pc:chgData name="Victor Lopez (Nokia)" userId="3fddec7c-6b94-4472-9053-365daae01ead" providerId="ADAL" clId="{3010EC1D-C59D-6E4E-9345-16E9AB17FA9D}" dt="2023-06-26T11:23:00.178" v="9" actId="2696"/>
      <pc:docMkLst>
        <pc:docMk/>
      </pc:docMkLst>
      <pc:sldChg chg="addSp delSp modSp new del mod">
        <pc:chgData name="Victor Lopez (Nokia)" userId="3fddec7c-6b94-4472-9053-365daae01ead" providerId="ADAL" clId="{3010EC1D-C59D-6E4E-9345-16E9AB17FA9D}" dt="2023-06-26T11:23:00.178" v="9" actId="2696"/>
        <pc:sldMkLst>
          <pc:docMk/>
          <pc:sldMk cId="2191920956" sldId="286"/>
        </pc:sldMkLst>
        <pc:picChg chg="add del mod">
          <ac:chgData name="Victor Lopez (Nokia)" userId="3fddec7c-6b94-4472-9053-365daae01ead" providerId="ADAL" clId="{3010EC1D-C59D-6E4E-9345-16E9AB17FA9D}" dt="2023-06-26T11:22:56.364" v="7" actId="478"/>
          <ac:picMkLst>
            <pc:docMk/>
            <pc:sldMk cId="2191920956" sldId="286"/>
            <ac:picMk id="4" creationId="{D85179EB-43C5-9F71-D534-BF61C1BC3497}"/>
          </ac:picMkLst>
        </pc:picChg>
        <pc:picChg chg="add del mod">
          <ac:chgData name="Victor Lopez (Nokia)" userId="3fddec7c-6b94-4472-9053-365daae01ead" providerId="ADAL" clId="{3010EC1D-C59D-6E4E-9345-16E9AB17FA9D}" dt="2023-06-26T11:22:58.048" v="8" actId="478"/>
          <ac:picMkLst>
            <pc:docMk/>
            <pc:sldMk cId="2191920956" sldId="286"/>
            <ac:picMk id="5" creationId="{59CFCB15-57C5-6ED4-9A93-878210131F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EE28-02BD-CE47-95D4-273C1B1B1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2DA33-20F6-4C46-B224-68D545EC8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002A7-6EDE-D140-A940-17C11EE4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D0BB-DC2E-704F-9B2F-A685F8625830}" type="datetimeFigureOut">
              <a:rPr lang="en-ES" smtClean="0"/>
              <a:t>24/7/23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978C-4DE6-6F4C-ADDC-6B4DCFDB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B3250-7DF2-CC42-B3AE-720EDC97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F1D-2062-EA48-882E-150BF7ADF81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2633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C521-C5CB-234C-83E3-15E7496F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FB559-DA50-6A4C-943D-058794A4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15EB-589D-E341-999C-8B8F5942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D0BB-DC2E-704F-9B2F-A685F8625830}" type="datetimeFigureOut">
              <a:rPr lang="en-ES" smtClean="0"/>
              <a:t>24/7/23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CD6BA-8DDD-D84E-B5E8-1559CD8E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ED8D1-1838-314A-B3A7-076F4EFE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F1D-2062-EA48-882E-150BF7ADF81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5445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BC515-9263-E74C-9FC1-449A16AE2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12DDD-63A4-8647-AB2D-65DBB849F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DE56-D3E2-824F-B5C6-46159E1B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D0BB-DC2E-704F-9B2F-A685F8625830}" type="datetimeFigureOut">
              <a:rPr lang="en-ES" smtClean="0"/>
              <a:t>24/7/23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1887-E88A-AF4A-A17F-136C4EDC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0A1B-C236-7442-8F29-23E117F6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F1D-2062-EA48-882E-150BF7ADF81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1031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7C3B-6B3B-984C-B09B-53767D29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E29E-B4C9-E244-8519-F67AE57C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29C6-96CB-D848-97DB-AE0613FA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D0BB-DC2E-704F-9B2F-A685F8625830}" type="datetimeFigureOut">
              <a:rPr lang="en-ES" smtClean="0"/>
              <a:t>24/7/23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23596-1D86-394B-B555-B403B53E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4A6DA-010C-C841-9F69-782CA9F7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F1D-2062-EA48-882E-150BF7ADF81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4815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D8A6-8284-AD40-9075-FC61FA66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5E124-EACA-3C4E-B053-F0937F4F8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FAF0-A6E5-CE4A-8039-352ED637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D0BB-DC2E-704F-9B2F-A685F8625830}" type="datetimeFigureOut">
              <a:rPr lang="en-ES" smtClean="0"/>
              <a:t>24/7/23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0EEEB-8B8D-F241-93CE-29753062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FAB2-0F31-1742-8B5A-B6F6B1C0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F1D-2062-EA48-882E-150BF7ADF81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33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0DB5-EAFB-9240-8E92-00321625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DE00-A924-E34C-B6EA-F281571F7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F9B49-9E76-674C-A61A-A87EDEFE3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CD38F-F86E-C94D-ACEA-9A35D3CB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D0BB-DC2E-704F-9B2F-A685F8625830}" type="datetimeFigureOut">
              <a:rPr lang="en-ES" smtClean="0"/>
              <a:t>24/7/23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CF0FC-8B1A-9C43-A831-4B1FEB0A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E3864-FD07-9F48-BE53-96B48828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F1D-2062-EA48-882E-150BF7ADF81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4384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9B06-FEE6-5542-9A07-3B265C59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CCCE0-A113-4B47-B279-1FF88B878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E81E3-8122-AF44-9630-B62F42700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FB391-26E0-A44E-B329-A3C18A286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103B3-0E69-0646-861F-298C900C2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1B9FC-949D-B54B-8C5C-72D73DD4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D0BB-DC2E-704F-9B2F-A685F8625830}" type="datetimeFigureOut">
              <a:rPr lang="en-ES" smtClean="0"/>
              <a:t>24/7/23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613B5-BC0A-2343-ACCB-48EFEF58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1A726-8C6A-9A4E-B9AE-7C777596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F1D-2062-EA48-882E-150BF7ADF81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4201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A4DF-210B-CF4C-864C-CF8356FE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8C870-E688-C74B-9C6C-3D003E0C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D0BB-DC2E-704F-9B2F-A685F8625830}" type="datetimeFigureOut">
              <a:rPr lang="en-ES" smtClean="0"/>
              <a:t>24/7/23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350E5-AE01-D74A-9334-E06B2ABA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8A579-3297-C945-96E1-F1C544A8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F1D-2062-EA48-882E-150BF7ADF81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3994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1E305-B8C8-D842-AA69-D5956AE1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D0BB-DC2E-704F-9B2F-A685F8625830}" type="datetimeFigureOut">
              <a:rPr lang="en-ES" smtClean="0"/>
              <a:t>24/7/23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CD9D1-27B8-EA4A-9960-E5C63B1F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ADB1B-03B1-BD47-A4A0-1C64F101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F1D-2062-EA48-882E-150BF7ADF81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2477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0AA3-FD51-5B42-8EEB-16EE59E0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EBF3-925D-FE4D-993E-6D29A67A7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4E09A-E667-D84F-9D91-BAC841B66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8F7F4-E383-D543-ABCA-D658A792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D0BB-DC2E-704F-9B2F-A685F8625830}" type="datetimeFigureOut">
              <a:rPr lang="en-ES" smtClean="0"/>
              <a:t>24/7/23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0998C-A4F0-764D-B7BB-C97E1D40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77BB9-5550-6D4A-A4A3-84233641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F1D-2062-EA48-882E-150BF7ADF81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6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E5DA-EE33-8F48-BDB9-5BE2E9053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1A5BF-5B47-3440-BB34-8AF939085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17BCD-3B3E-1742-BFD1-4C38701F8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0E203-0242-134C-A6F1-F6A74CE9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D0BB-DC2E-704F-9B2F-A685F8625830}" type="datetimeFigureOut">
              <a:rPr lang="en-ES" smtClean="0"/>
              <a:t>24/7/23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A387F-E67A-AF4C-A2E3-22AB2DB0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1C2A-DEDD-1347-B119-EF848A42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F1D-2062-EA48-882E-150BF7ADF81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9365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9C4A4-549A-0142-99A8-45A3DA33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59EB8-DE3C-4548-BE75-C64043992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F51B-6A94-0342-BCC1-E0B2A205A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D0BB-DC2E-704F-9B2F-A685F8625830}" type="datetimeFigureOut">
              <a:rPr lang="en-ES" smtClean="0"/>
              <a:t>24/7/23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CEE65-8FEB-6D45-853D-0833AF247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B5CD-0E07-2447-8383-CCB8786E2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0F1D-2062-EA48-882E-150BF7ADF81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971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D414-46B7-96AF-F5A8-0A08D74C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9753600" cy="2387600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A YANG Data Model to use device models in the North-Bound Interface of SDN controllers</a:t>
            </a:r>
            <a:endParaRPr lang="en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7B5D1-F91F-6D88-7DD9-424B5B8D7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draft-xxx-device-models</a:t>
            </a:r>
          </a:p>
          <a:p>
            <a:endParaRPr lang="en-GB" dirty="0"/>
          </a:p>
          <a:p>
            <a:r>
              <a:rPr lang="en-GB" dirty="0"/>
              <a:t>IETF 117 San Francisco</a:t>
            </a:r>
          </a:p>
          <a:p>
            <a:r>
              <a:rPr lang="en-GB" dirty="0"/>
              <a:t>Oscar Gonzalez de Dios, </a:t>
            </a:r>
            <a:r>
              <a:rPr lang="en-GB" u="sng" dirty="0"/>
              <a:t>Victor Lopez</a:t>
            </a:r>
            <a:endParaRPr lang="en-ES" u="sng" dirty="0"/>
          </a:p>
        </p:txBody>
      </p:sp>
    </p:spTree>
    <p:extLst>
      <p:ext uri="{BB962C8B-B14F-4D97-AF65-F5344CB8AC3E}">
        <p14:creationId xmlns:p14="http://schemas.microsoft.com/office/powerpoint/2010/main" val="39531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AC6B-067C-8DF4-CB99-85EFE353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B01C-FC0B-F81B-25E7-462ADD02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Use cases</a:t>
            </a:r>
          </a:p>
          <a:p>
            <a:r>
              <a:rPr lang="en-GB" dirty="0"/>
              <a:t>YANG model details</a:t>
            </a:r>
          </a:p>
          <a:p>
            <a:r>
              <a:rPr lang="en-GB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85171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3D89-BF6F-9824-934B-8066FED4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9208-AF1D-63D4-6188-4FF5FC03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34200" cy="4351338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There is value in the management and configuration of network elements network-wide.</a:t>
            </a:r>
          </a:p>
          <a:p>
            <a:endParaRPr lang="en-GB" dirty="0"/>
          </a:p>
          <a:p>
            <a:r>
              <a:rPr lang="en-GB" dirty="0"/>
              <a:t>There are several organizations that can access the device models and they are reusable since the device configuration does not change.</a:t>
            </a:r>
          </a:p>
          <a:p>
            <a:endParaRPr lang="en-GB" dirty="0"/>
          </a:p>
          <a:p>
            <a:r>
              <a:rPr lang="en-GB" dirty="0"/>
              <a:t>IETF has done a relevant effort to define device models to manage the network element capabilities.</a:t>
            </a:r>
          </a:p>
          <a:p>
            <a:endParaRPr lang="en-GB" dirty="0"/>
          </a:p>
          <a:p>
            <a:r>
              <a:rPr lang="en-GB" dirty="0"/>
              <a:t>SDN controllers are positioned between OSS and network elements.</a:t>
            </a:r>
          </a:p>
          <a:p>
            <a:endParaRPr lang="en-GB" dirty="0"/>
          </a:p>
          <a:p>
            <a:r>
              <a:rPr lang="en-GB" dirty="0"/>
              <a:t>There are scenarios where it would be useful to reuse the device models in the NBI of SDN controllers to enable the usage of IETF device models.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AEE2D-250E-9064-A99D-86757341390E}"/>
              </a:ext>
            </a:extLst>
          </p:cNvPr>
          <p:cNvSpPr txBox="1"/>
          <p:nvPr/>
        </p:nvSpPr>
        <p:spPr>
          <a:xfrm>
            <a:off x="8094518" y="1825625"/>
            <a:ext cx="37689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+-----+  +------+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OSS |  |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+-----+  +------+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      | NBI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v        v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+----------------+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| SDN Controller |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+----------------+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|      |       | SBI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v      v       v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+-----+ +-----+ +-----+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| NE1 | | NE2 | | NE3 |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+-----+ +-----+ +-----+</a:t>
            </a:r>
            <a:endParaRPr lang="en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50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16E4-5AE0-2DB3-4A50-193F8C36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AB5E-6874-E49B-AD87-27ED20108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Profiles. </a:t>
            </a:r>
            <a:r>
              <a:rPr lang="en-GB" dirty="0"/>
              <a:t>Device models can be used for configuration creation. These profiles can be applied to one or several network elements in the network afterward.</a:t>
            </a:r>
          </a:p>
          <a:p>
            <a:pPr lvl="1"/>
            <a:r>
              <a:rPr lang="en-GB" dirty="0"/>
              <a:t>Link it with profiles in service models</a:t>
            </a:r>
          </a:p>
          <a:p>
            <a:r>
              <a:rPr lang="en-GB" b="1" dirty="0"/>
              <a:t>Configuration service. </a:t>
            </a:r>
            <a:r>
              <a:rPr lang="en-GB" dirty="0"/>
              <a:t>OSS may want to use device models to configure network elements via an SDN controller. The SDN controller enables the configuration service for a network element. Example: ACL or routing policies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1459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529B-100C-3A07-5E96-762A7E96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YANG model details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206CC-3ADD-2774-C5B2-AA0D36B53D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module: foo-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ntwdev</a:t>
            </a: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 +--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devmod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-list* [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devmod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-name]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    +--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devmod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-name    string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    +--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foo?           -&gt; /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foo:foo</a:t>
            </a: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    +--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deployment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+--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network-elements* [ne-id]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   +--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ne-id           string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   +--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devmod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-alias?   string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+--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grp-network-elements* [grp-ne-id]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   +--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grp-ne-id       string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   +--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devmod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-alias?   string</a:t>
            </a:r>
            <a:endParaRPr lang="en-ES" sz="1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E3F7F7-7C60-52A1-26CD-2A301B0F27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Söhne"/>
              </a:rPr>
              <a:t>foo.yang</a:t>
            </a:r>
            <a:r>
              <a:rPr lang="en-GB" b="0" i="0" dirty="0">
                <a:effectLst/>
                <a:latin typeface="Söhne"/>
              </a:rPr>
              <a:t> can be any device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Defines a list called foo-list with the following elements: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A leaf named </a:t>
            </a:r>
            <a:r>
              <a:rPr lang="en-GB" b="0" i="0" dirty="0" err="1">
                <a:effectLst/>
                <a:latin typeface="Söhne"/>
              </a:rPr>
              <a:t>devmod</a:t>
            </a:r>
            <a:r>
              <a:rPr lang="en-GB" b="0" i="0" dirty="0">
                <a:effectLst/>
                <a:latin typeface="Söhne"/>
              </a:rPr>
              <a:t>-name of type string that serves as the key/identifier for the list entry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A leaf named foo that uses a </a:t>
            </a:r>
            <a:r>
              <a:rPr lang="en-GB" b="0" i="0" dirty="0" err="1">
                <a:effectLst/>
                <a:latin typeface="Söhne"/>
              </a:rPr>
              <a:t>leafref</a:t>
            </a:r>
            <a:r>
              <a:rPr lang="en-GB" b="0" i="0" dirty="0">
                <a:effectLst/>
                <a:latin typeface="Söhne"/>
              </a:rPr>
              <a:t> type to reference the foo leaf from the imported </a:t>
            </a:r>
            <a:r>
              <a:rPr lang="en-GB" b="0" i="0" dirty="0" err="1">
                <a:effectLst/>
                <a:latin typeface="Söhne"/>
              </a:rPr>
              <a:t>foo.yang</a:t>
            </a:r>
            <a:r>
              <a:rPr lang="en-GB" b="0" i="0" dirty="0">
                <a:effectLst/>
                <a:latin typeface="Söhne"/>
              </a:rPr>
              <a:t> module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A container named deployment that includes: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A list called network-elements with the following elements: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A leaf named ne-id of type string that is the </a:t>
            </a:r>
            <a:r>
              <a:rPr lang="en-GB" dirty="0">
                <a:latin typeface="Söhne"/>
              </a:rPr>
              <a:t>key/</a:t>
            </a:r>
            <a:r>
              <a:rPr lang="en-GB" b="0" i="0" dirty="0">
                <a:effectLst/>
                <a:latin typeface="Söhne"/>
              </a:rPr>
              <a:t>identifier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A leaf named </a:t>
            </a:r>
            <a:r>
              <a:rPr lang="en-GB" b="0" i="0" dirty="0" err="1">
                <a:effectLst/>
                <a:latin typeface="Söhne"/>
              </a:rPr>
              <a:t>devmod</a:t>
            </a:r>
            <a:r>
              <a:rPr lang="en-GB" b="0" i="0" dirty="0">
                <a:effectLst/>
                <a:latin typeface="Söhne"/>
              </a:rPr>
              <a:t>-alias of type string that serves as the device module alias for the deployment</a:t>
            </a:r>
          </a:p>
          <a:p>
            <a:pPr algn="l"/>
            <a:r>
              <a:rPr lang="en-GB" b="0" i="0" dirty="0">
                <a:effectLst/>
                <a:latin typeface="Söhne"/>
              </a:rPr>
              <a:t>The YANG model foo-</a:t>
            </a:r>
            <a:r>
              <a:rPr lang="en-GB" b="0" i="0" dirty="0" err="1">
                <a:effectLst/>
                <a:latin typeface="Söhne"/>
              </a:rPr>
              <a:t>ntwdev</a:t>
            </a:r>
            <a:r>
              <a:rPr lang="en-GB" b="0" i="0" dirty="0">
                <a:effectLst/>
                <a:latin typeface="Söhne"/>
              </a:rPr>
              <a:t> primarily creates a list of instances referencing the </a:t>
            </a:r>
            <a:r>
              <a:rPr lang="en-GB" b="0" i="0" dirty="0" err="1">
                <a:effectLst/>
                <a:latin typeface="Söhne"/>
              </a:rPr>
              <a:t>foo.yang</a:t>
            </a:r>
            <a:r>
              <a:rPr lang="en-GB" b="0" i="0" dirty="0">
                <a:effectLst/>
                <a:latin typeface="Söhne"/>
              </a:rPr>
              <a:t> module and provides a nested structure to store deployment information for network elements associated with each instance in the list.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21387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7369-1412-EA4B-B966-629F7CD3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0671D-C73D-A74E-8E63-57B76E4C9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This is an initial work</a:t>
            </a:r>
          </a:p>
          <a:p>
            <a:r>
              <a:rPr lang="en-ES" dirty="0"/>
              <a:t>Feedback on the proposal to see if there is interest in the WG.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67568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36455</TotalTime>
  <Words>493</Words>
  <Application>Microsoft Macintosh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Menlo</vt:lpstr>
      <vt:lpstr>Söhne</vt:lpstr>
      <vt:lpstr>system-ui</vt:lpstr>
      <vt:lpstr>Office Theme</vt:lpstr>
      <vt:lpstr>A YANG Data Model to use device models in the North-Bound Interface of SDN controllers</vt:lpstr>
      <vt:lpstr>Outline</vt:lpstr>
      <vt:lpstr>Introduction</vt:lpstr>
      <vt:lpstr>Use cases</vt:lpstr>
      <vt:lpstr>YANG model details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Lopez, Victor (Nokia - ES/Madrid)</dc:creator>
  <cp:lastModifiedBy>Victor Lopez (Nokia)</cp:lastModifiedBy>
  <cp:revision>22</cp:revision>
  <dcterms:created xsi:type="dcterms:W3CDTF">2021-09-16T14:03:10Z</dcterms:created>
  <dcterms:modified xsi:type="dcterms:W3CDTF">2023-07-27T17:17:11Z</dcterms:modified>
</cp:coreProperties>
</file>