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300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629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45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792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6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976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7594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16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53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013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762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24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57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6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71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86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1072-892A-480A-9BAE-FB98BB99AD99}" type="datetimeFigureOut">
              <a:rPr lang="es-VE" smtClean="0"/>
              <a:t>24/11/2019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8038C1-84E4-491E-A62D-AE7991839E2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408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ventas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8547" y="1044925"/>
            <a:ext cx="7766936" cy="174197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República bolivariana de Venezuela</a:t>
            </a:r>
            <a:b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Ministerio del Poder Popular para la Educación Universitaria</a:t>
            </a:r>
            <a:b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Politécnica del Estado Bolívar</a:t>
            </a:r>
            <a:b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Programa Nacional de Formación en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4402" y="398042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Desarrollo de una aplicación web de registro y control de inventario en la empresa TECMEDICA. C.A. Ciudad Bolívar, Estado Bolívar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28600"/>
            <a:ext cx="11361420" cy="61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 descr="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80" y="1044925"/>
            <a:ext cx="1293367" cy="10775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22" y="1044925"/>
            <a:ext cx="893280" cy="89328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51573"/>
            <a:ext cx="1577340" cy="858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411480" y="5394960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Century Gothic" panose="020B0502020202020204" pitchFamily="34" charset="0"/>
              </a:rPr>
              <a:t>Tutor académico:</a:t>
            </a:r>
          </a:p>
          <a:p>
            <a:r>
              <a:rPr lang="es-VE" dirty="0">
                <a:latin typeface="Century Gothic" panose="020B0502020202020204" pitchFamily="34" charset="0"/>
              </a:rPr>
              <a:t>Hermes Marcano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92245" y="5394960"/>
            <a:ext cx="341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Century Gothic" panose="020B0502020202020204" pitchFamily="34" charset="0"/>
              </a:rPr>
              <a:t>Investigadores:</a:t>
            </a:r>
          </a:p>
          <a:p>
            <a:r>
              <a:rPr lang="es-VE" dirty="0">
                <a:latin typeface="Century Gothic" panose="020B0502020202020204" pitchFamily="34" charset="0"/>
              </a:rPr>
              <a:t>Eliezer Alzuru C.I: 26397667</a:t>
            </a:r>
          </a:p>
          <a:p>
            <a:r>
              <a:rPr lang="es-VE" dirty="0">
                <a:latin typeface="Century Gothic" panose="020B0502020202020204" pitchFamily="34" charset="0"/>
              </a:rPr>
              <a:t>Oscar Cedeño C.I: 20137156</a:t>
            </a:r>
          </a:p>
          <a:p>
            <a:r>
              <a:rPr lang="es-VE" dirty="0">
                <a:latin typeface="Century Gothic" panose="020B0502020202020204" pitchFamily="34" charset="0"/>
              </a:rPr>
              <a:t>Libert Evans C.I: 26397514</a:t>
            </a:r>
          </a:p>
        </p:txBody>
      </p:sp>
    </p:spTree>
    <p:extLst>
      <p:ext uri="{BB962C8B-B14F-4D97-AF65-F5344CB8AC3E}">
        <p14:creationId xmlns:p14="http://schemas.microsoft.com/office/powerpoint/2010/main" val="9172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76873" y="361108"/>
            <a:ext cx="223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Justificación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5109" y="761218"/>
            <a:ext cx="3862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>
                <a:latin typeface="Century Gothic" panose="020B0502020202020204" pitchFamily="34" charset="0"/>
              </a:rPr>
              <a:t>     El  siguiente proyecto social tiene como propósito el diseño e implementación de un sistema web que permita a la empresa,  resolver la necesidad de una aplicación automatizada para la gestión y control de sus productos, con el fin de  proporcionarle a la empresa y sus trabajadores un trabajo confiable, agilizado y pertinente.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41341" y="361108"/>
            <a:ext cx="320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Metodología de investigación</a:t>
            </a:r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 flipH="1">
            <a:off x="7195002" y="1068994"/>
            <a:ext cx="1151205" cy="12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531323" y="2330878"/>
            <a:ext cx="209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Investigación</a:t>
            </a:r>
          </a:p>
          <a:p>
            <a:pPr algn="ctr"/>
            <a:r>
              <a:rPr lang="es-VE" sz="2000" dirty="0">
                <a:latin typeface="Century Gothic" panose="020B0502020202020204" pitchFamily="34" charset="0"/>
              </a:rPr>
              <a:t>descriptiva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76" y="3062444"/>
            <a:ext cx="2190627" cy="1386120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stCxn id="6" idx="2"/>
          </p:cNvCxnSpPr>
          <p:nvPr/>
        </p:nvCxnSpPr>
        <p:spPr>
          <a:xfrm>
            <a:off x="8346207" y="1068994"/>
            <a:ext cx="1013926" cy="12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68483" y="2330457"/>
            <a:ext cx="142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Diseño de campo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677" y="3039572"/>
            <a:ext cx="2022973" cy="151899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65109" y="5010150"/>
            <a:ext cx="222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Técnica e instrumento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95" y="4658785"/>
            <a:ext cx="1410616" cy="141061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3409950" y="51327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Century Gothic" panose="020B0502020202020204" pitchFamily="34" charset="0"/>
              </a:rPr>
              <a:t>Entrevista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2696546" y="5132770"/>
            <a:ext cx="71340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CuadroTexto 19"/>
          <p:cNvSpPr txBox="1"/>
          <p:nvPr/>
        </p:nvSpPr>
        <p:spPr>
          <a:xfrm>
            <a:off x="7448717" y="5180130"/>
            <a:ext cx="179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Century Gothic" panose="020B0502020202020204" pitchFamily="34" charset="0"/>
              </a:rPr>
              <a:t>Observación directa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133" y="4816316"/>
            <a:ext cx="1523969" cy="13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39871" y="555171"/>
            <a:ext cx="212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Alcance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39871" y="1263057"/>
            <a:ext cx="3820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dirty="0">
                <a:latin typeface="Century Gothic" panose="020B0502020202020204" pitchFamily="34" charset="0"/>
              </a:rPr>
              <a:t>       El alcance de este proyecto es lograr la automatización de la microempresa a través del desarrollo de una aplicación web con el objetivo de agilizar el proceso de registro y control de inventarios de los productos ofertados por la empresa.</a:t>
            </a:r>
          </a:p>
          <a:p>
            <a:pPr algn="just"/>
            <a:endParaRPr lang="es-VE" dirty="0">
              <a:latin typeface="Century Gothic" panose="020B0502020202020204" pitchFamily="34" charset="0"/>
            </a:endParaRPr>
          </a:p>
          <a:p>
            <a:pPr algn="just"/>
            <a:r>
              <a:rPr lang="es-VE" dirty="0">
                <a:latin typeface="Century Gothic" panose="020B0502020202020204" pitchFamily="34" charset="0"/>
              </a:rPr>
              <a:t>      Además la aplicación  actualizará el proceso de gestión y organización de la empresa que hasta ahora solo se ha limitado al registro y control de productos de manera manual.</a:t>
            </a:r>
          </a:p>
          <a:p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6737684" y="555171"/>
            <a:ext cx="279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latin typeface="Century Gothic" panose="020B0502020202020204" pitchFamily="34" charset="0"/>
              </a:rPr>
              <a:t>Metodología del sistema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71" y="2454854"/>
            <a:ext cx="5223352" cy="360951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737683" y="1397290"/>
            <a:ext cx="279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Proceso unificado racional</a:t>
            </a:r>
          </a:p>
          <a:p>
            <a:pPr algn="ctr"/>
            <a:r>
              <a:rPr lang="es-VE" b="1" dirty="0"/>
              <a:t>(RUP)</a:t>
            </a:r>
          </a:p>
        </p:txBody>
      </p:sp>
    </p:spTree>
    <p:extLst>
      <p:ext uri="{BB962C8B-B14F-4D97-AF65-F5344CB8AC3E}">
        <p14:creationId xmlns:p14="http://schemas.microsoft.com/office/powerpoint/2010/main" val="30198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38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VE" dirty="0">
                <a:hlinkClick r:id="rId2"/>
              </a:rPr>
              <a:t>LINK DE LA APP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71326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238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Trebuchet MS</vt:lpstr>
      <vt:lpstr>Wingdings 3</vt:lpstr>
      <vt:lpstr>Faceta</vt:lpstr>
      <vt:lpstr>República bolivariana de Venezuela Ministerio del Poder Popular para la Educación Universitaria Universidad Politécnica del Estado Bolívar Programa Nacional de Formación en Informática</vt:lpstr>
      <vt:lpstr>Presentación de PowerPoint</vt:lpstr>
      <vt:lpstr>Presentación de PowerPoint</vt:lpstr>
      <vt:lpstr>LINK DE LA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República bolivariana de Venezuela Ministerio del Poder Popular para la Educación Universitaria Universidad Politécnica del Estado Bolívar Programa Nacional de Formación en Informática</dc:title>
  <dc:creator>user</dc:creator>
  <cp:lastModifiedBy>Oscar Cedeño</cp:lastModifiedBy>
  <cp:revision>9</cp:revision>
  <dcterms:created xsi:type="dcterms:W3CDTF">2019-11-22T18:42:46Z</dcterms:created>
  <dcterms:modified xsi:type="dcterms:W3CDTF">2019-11-25T00:03:19Z</dcterms:modified>
</cp:coreProperties>
</file>