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4"/>
  </p:sldMasterIdLst>
  <p:notesMasterIdLst>
    <p:notesMasterId r:id="rId31"/>
  </p:notesMasterIdLst>
  <p:sldIdLst>
    <p:sldId id="280" r:id="rId5"/>
    <p:sldId id="282" r:id="rId6"/>
    <p:sldId id="260" r:id="rId7"/>
    <p:sldId id="261" r:id="rId8"/>
    <p:sldId id="262" r:id="rId9"/>
    <p:sldId id="285" r:id="rId10"/>
    <p:sldId id="283" r:id="rId11"/>
    <p:sldId id="264" r:id="rId12"/>
    <p:sldId id="284" r:id="rId13"/>
    <p:sldId id="279" r:id="rId14"/>
    <p:sldId id="267" r:id="rId15"/>
    <p:sldId id="268" r:id="rId16"/>
    <p:sldId id="269" r:id="rId17"/>
    <p:sldId id="270" r:id="rId18"/>
    <p:sldId id="272" r:id="rId19"/>
    <p:sldId id="273" r:id="rId20"/>
    <p:sldId id="274" r:id="rId21"/>
    <p:sldId id="275" r:id="rId22"/>
    <p:sldId id="286" r:id="rId23"/>
    <p:sldId id="287" r:id="rId24"/>
    <p:sldId id="288" r:id="rId25"/>
    <p:sldId id="289" r:id="rId26"/>
    <p:sldId id="290" r:id="rId27"/>
    <p:sldId id="291" r:id="rId28"/>
    <p:sldId id="292" r:id="rId29"/>
    <p:sldId id="293" r:id="rId30"/>
  </p:sldIdLst>
  <p:sldSz cx="12192000" cy="6858000"/>
  <p:notesSz cx="6858000" cy="18573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14"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307522-A272-44BF-81FF-40894E719686}" type="doc">
      <dgm:prSet loTypeId="urn:microsoft.com/office/officeart/2018/2/layout/IconVerticalSolidList" loCatId="icon" qsTypeId="urn:microsoft.com/office/officeart/2005/8/quickstyle/simple1" qsCatId="simple" csTypeId="urn:microsoft.com/office/officeart/2005/8/colors/accent4_2" csCatId="accent4" phldr="1"/>
      <dgm:spPr/>
      <dgm:t>
        <a:bodyPr/>
        <a:lstStyle/>
        <a:p>
          <a:endParaRPr lang="en-US"/>
        </a:p>
      </dgm:t>
    </dgm:pt>
    <dgm:pt modelId="{B8ED5DC0-A716-44F6-9126-95813B1D60F0}">
      <dgm:prSet/>
      <dgm:spPr/>
      <dgm:t>
        <a:bodyPr/>
        <a:lstStyle/>
        <a:p>
          <a:pPr>
            <a:lnSpc>
              <a:spcPct val="100000"/>
            </a:lnSpc>
          </a:pPr>
          <a:r>
            <a:rPr lang="en-US" dirty="0">
              <a:solidFill>
                <a:schemeClr val="accent6">
                  <a:lumMod val="50000"/>
                </a:schemeClr>
              </a:solidFill>
            </a:rPr>
            <a:t>Executive Summary</a:t>
          </a:r>
        </a:p>
      </dgm:t>
    </dgm:pt>
    <dgm:pt modelId="{EB41F12B-0397-4699-8BCA-14AB97AE4F53}" type="parTrans" cxnId="{42B631DF-214C-4111-95E0-B8514157EA74}">
      <dgm:prSet/>
      <dgm:spPr/>
      <dgm:t>
        <a:bodyPr/>
        <a:lstStyle/>
        <a:p>
          <a:endParaRPr lang="en-US"/>
        </a:p>
      </dgm:t>
    </dgm:pt>
    <dgm:pt modelId="{2CFFF528-55E8-4C0D-9835-407774C13555}" type="sibTrans" cxnId="{42B631DF-214C-4111-95E0-B8514157EA74}">
      <dgm:prSet/>
      <dgm:spPr/>
      <dgm:t>
        <a:bodyPr/>
        <a:lstStyle/>
        <a:p>
          <a:endParaRPr lang="en-US"/>
        </a:p>
      </dgm:t>
    </dgm:pt>
    <dgm:pt modelId="{8E2EE3A5-54D1-437A-A2A9-00D57D34C481}">
      <dgm:prSet/>
      <dgm:spPr/>
      <dgm:t>
        <a:bodyPr/>
        <a:lstStyle/>
        <a:p>
          <a:pPr>
            <a:lnSpc>
              <a:spcPct val="100000"/>
            </a:lnSpc>
          </a:pPr>
          <a:r>
            <a:rPr lang="en-US" dirty="0">
              <a:solidFill>
                <a:schemeClr val="accent6">
                  <a:lumMod val="50000"/>
                </a:schemeClr>
              </a:solidFill>
            </a:rPr>
            <a:t>Introduction</a:t>
          </a:r>
        </a:p>
      </dgm:t>
    </dgm:pt>
    <dgm:pt modelId="{2F196A7E-95E2-48CA-90C1-F05143B23282}" type="parTrans" cxnId="{58FFEA83-0789-4AC6-A652-472AEFC2D902}">
      <dgm:prSet/>
      <dgm:spPr/>
      <dgm:t>
        <a:bodyPr/>
        <a:lstStyle/>
        <a:p>
          <a:endParaRPr lang="en-US"/>
        </a:p>
      </dgm:t>
    </dgm:pt>
    <dgm:pt modelId="{78337759-D82F-4F83-8834-4F6CA5378BA5}" type="sibTrans" cxnId="{58FFEA83-0789-4AC6-A652-472AEFC2D902}">
      <dgm:prSet/>
      <dgm:spPr/>
      <dgm:t>
        <a:bodyPr/>
        <a:lstStyle/>
        <a:p>
          <a:endParaRPr lang="en-US"/>
        </a:p>
      </dgm:t>
    </dgm:pt>
    <dgm:pt modelId="{8159DC59-F0A5-4A21-B4D2-8EF13B468591}">
      <dgm:prSet/>
      <dgm:spPr/>
      <dgm:t>
        <a:bodyPr/>
        <a:lstStyle/>
        <a:p>
          <a:pPr>
            <a:lnSpc>
              <a:spcPct val="100000"/>
            </a:lnSpc>
          </a:pPr>
          <a:r>
            <a:rPr lang="en-US" dirty="0">
              <a:solidFill>
                <a:schemeClr val="accent6">
                  <a:lumMod val="50000"/>
                </a:schemeClr>
              </a:solidFill>
            </a:rPr>
            <a:t>Methodology</a:t>
          </a:r>
        </a:p>
      </dgm:t>
    </dgm:pt>
    <dgm:pt modelId="{61BA3043-2EE6-4D7A-AE77-57DA476170D4}" type="parTrans" cxnId="{2EA6AD58-4AE3-4A2E-A3D4-A790D1C09C22}">
      <dgm:prSet/>
      <dgm:spPr/>
      <dgm:t>
        <a:bodyPr/>
        <a:lstStyle/>
        <a:p>
          <a:endParaRPr lang="en-US"/>
        </a:p>
      </dgm:t>
    </dgm:pt>
    <dgm:pt modelId="{3E02F19B-0A53-4EE9-A872-AE2DC226E8CC}" type="sibTrans" cxnId="{2EA6AD58-4AE3-4A2E-A3D4-A790D1C09C22}">
      <dgm:prSet/>
      <dgm:spPr/>
      <dgm:t>
        <a:bodyPr/>
        <a:lstStyle/>
        <a:p>
          <a:endParaRPr lang="en-US"/>
        </a:p>
      </dgm:t>
    </dgm:pt>
    <dgm:pt modelId="{81D7EEA5-7057-4C05-B688-3D3C80FDC461}">
      <dgm:prSet/>
      <dgm:spPr/>
      <dgm:t>
        <a:bodyPr/>
        <a:lstStyle/>
        <a:p>
          <a:pPr>
            <a:lnSpc>
              <a:spcPct val="100000"/>
            </a:lnSpc>
          </a:pPr>
          <a:r>
            <a:rPr lang="en-US" dirty="0">
              <a:solidFill>
                <a:schemeClr val="accent6">
                  <a:lumMod val="50000"/>
                </a:schemeClr>
              </a:solidFill>
            </a:rPr>
            <a:t>Results</a:t>
          </a:r>
        </a:p>
      </dgm:t>
    </dgm:pt>
    <dgm:pt modelId="{248D7E73-EF32-40B3-92BF-A6068CAB40DD}" type="parTrans" cxnId="{A04457F5-CD8F-4537-AD95-269F938B5BFC}">
      <dgm:prSet/>
      <dgm:spPr/>
      <dgm:t>
        <a:bodyPr/>
        <a:lstStyle/>
        <a:p>
          <a:endParaRPr lang="en-US"/>
        </a:p>
      </dgm:t>
    </dgm:pt>
    <dgm:pt modelId="{2CA126D8-C93F-476D-918B-18F4D9067AD1}" type="sibTrans" cxnId="{A04457F5-CD8F-4537-AD95-269F938B5BFC}">
      <dgm:prSet/>
      <dgm:spPr/>
      <dgm:t>
        <a:bodyPr/>
        <a:lstStyle/>
        <a:p>
          <a:endParaRPr lang="en-US"/>
        </a:p>
      </dgm:t>
    </dgm:pt>
    <dgm:pt modelId="{6B76BC59-FA7A-4FE6-90AB-E533FB53E24C}">
      <dgm:prSet/>
      <dgm:spPr/>
      <dgm:t>
        <a:bodyPr/>
        <a:lstStyle/>
        <a:p>
          <a:pPr>
            <a:lnSpc>
              <a:spcPct val="100000"/>
            </a:lnSpc>
          </a:pPr>
          <a:r>
            <a:rPr lang="en-US" dirty="0">
              <a:solidFill>
                <a:schemeClr val="accent6">
                  <a:lumMod val="50000"/>
                </a:schemeClr>
              </a:solidFill>
            </a:rPr>
            <a:t>Visualization – Charts</a:t>
          </a:r>
        </a:p>
      </dgm:t>
    </dgm:pt>
    <dgm:pt modelId="{90B92803-B453-4ECF-AD3D-4D5563BE7C17}" type="parTrans" cxnId="{A05661E0-8A6E-4C73-A104-67D9EA6BF430}">
      <dgm:prSet/>
      <dgm:spPr/>
      <dgm:t>
        <a:bodyPr/>
        <a:lstStyle/>
        <a:p>
          <a:endParaRPr lang="en-US"/>
        </a:p>
      </dgm:t>
    </dgm:pt>
    <dgm:pt modelId="{0C4B819F-595D-483B-9ED3-14D8E9CB7861}" type="sibTrans" cxnId="{A05661E0-8A6E-4C73-A104-67D9EA6BF430}">
      <dgm:prSet/>
      <dgm:spPr/>
      <dgm:t>
        <a:bodyPr/>
        <a:lstStyle/>
        <a:p>
          <a:endParaRPr lang="en-US"/>
        </a:p>
      </dgm:t>
    </dgm:pt>
    <dgm:pt modelId="{7B51C686-4D3D-472D-A9F1-1945F1DF8093}">
      <dgm:prSet/>
      <dgm:spPr/>
      <dgm:t>
        <a:bodyPr/>
        <a:lstStyle/>
        <a:p>
          <a:pPr>
            <a:lnSpc>
              <a:spcPct val="100000"/>
            </a:lnSpc>
          </a:pPr>
          <a:r>
            <a:rPr lang="en-US" dirty="0">
              <a:solidFill>
                <a:schemeClr val="accent6">
                  <a:lumMod val="50000"/>
                </a:schemeClr>
              </a:solidFill>
            </a:rPr>
            <a:t>Dashboard</a:t>
          </a:r>
        </a:p>
      </dgm:t>
    </dgm:pt>
    <dgm:pt modelId="{0250938E-5D34-44AA-8E93-3D665C057FF6}" type="parTrans" cxnId="{02064066-E2BD-424F-A9F9-DC41E750FA07}">
      <dgm:prSet/>
      <dgm:spPr/>
      <dgm:t>
        <a:bodyPr/>
        <a:lstStyle/>
        <a:p>
          <a:endParaRPr lang="en-US"/>
        </a:p>
      </dgm:t>
    </dgm:pt>
    <dgm:pt modelId="{69292CE3-8E83-4CA1-9727-4497FA03E134}" type="sibTrans" cxnId="{02064066-E2BD-424F-A9F9-DC41E750FA07}">
      <dgm:prSet/>
      <dgm:spPr/>
      <dgm:t>
        <a:bodyPr/>
        <a:lstStyle/>
        <a:p>
          <a:endParaRPr lang="en-US"/>
        </a:p>
      </dgm:t>
    </dgm:pt>
    <dgm:pt modelId="{FFDDF09E-15D2-45B4-8F70-F9564464FC8B}">
      <dgm:prSet/>
      <dgm:spPr/>
      <dgm:t>
        <a:bodyPr/>
        <a:lstStyle/>
        <a:p>
          <a:pPr>
            <a:lnSpc>
              <a:spcPct val="100000"/>
            </a:lnSpc>
          </a:pPr>
          <a:r>
            <a:rPr lang="en-US" dirty="0">
              <a:solidFill>
                <a:schemeClr val="accent6">
                  <a:lumMod val="50000"/>
                </a:schemeClr>
              </a:solidFill>
            </a:rPr>
            <a:t>Discussion</a:t>
          </a:r>
        </a:p>
      </dgm:t>
    </dgm:pt>
    <dgm:pt modelId="{B50378D4-72B8-4012-AC98-BFA7ACDEEDFE}" type="parTrans" cxnId="{A79705AC-C014-4CB9-8238-F14F5369A75B}">
      <dgm:prSet/>
      <dgm:spPr/>
      <dgm:t>
        <a:bodyPr/>
        <a:lstStyle/>
        <a:p>
          <a:endParaRPr lang="en-US"/>
        </a:p>
      </dgm:t>
    </dgm:pt>
    <dgm:pt modelId="{2E90D8AA-93E8-41E2-B9F3-7A659766418B}" type="sibTrans" cxnId="{A79705AC-C014-4CB9-8238-F14F5369A75B}">
      <dgm:prSet/>
      <dgm:spPr/>
      <dgm:t>
        <a:bodyPr/>
        <a:lstStyle/>
        <a:p>
          <a:endParaRPr lang="en-US"/>
        </a:p>
      </dgm:t>
    </dgm:pt>
    <dgm:pt modelId="{7B33522C-8049-4EC1-AF99-DACC1B47DE8E}">
      <dgm:prSet/>
      <dgm:spPr/>
      <dgm:t>
        <a:bodyPr/>
        <a:lstStyle/>
        <a:p>
          <a:pPr>
            <a:lnSpc>
              <a:spcPct val="100000"/>
            </a:lnSpc>
          </a:pPr>
          <a:r>
            <a:rPr lang="en-US" dirty="0">
              <a:solidFill>
                <a:schemeClr val="accent6">
                  <a:lumMod val="50000"/>
                </a:schemeClr>
              </a:solidFill>
            </a:rPr>
            <a:t>Findings &amp; Implications</a:t>
          </a:r>
        </a:p>
      </dgm:t>
    </dgm:pt>
    <dgm:pt modelId="{A320F204-00DC-42DA-812D-F4BAAA667D2B}" type="parTrans" cxnId="{B578F390-E0CD-419D-B1AF-A6A52709C77B}">
      <dgm:prSet/>
      <dgm:spPr/>
      <dgm:t>
        <a:bodyPr/>
        <a:lstStyle/>
        <a:p>
          <a:endParaRPr lang="en-US"/>
        </a:p>
      </dgm:t>
    </dgm:pt>
    <dgm:pt modelId="{22E8E126-DD62-475D-AC32-2EF0BB1B3752}" type="sibTrans" cxnId="{B578F390-E0CD-419D-B1AF-A6A52709C77B}">
      <dgm:prSet/>
      <dgm:spPr/>
      <dgm:t>
        <a:bodyPr/>
        <a:lstStyle/>
        <a:p>
          <a:endParaRPr lang="en-US"/>
        </a:p>
      </dgm:t>
    </dgm:pt>
    <dgm:pt modelId="{A6B399D3-6EAB-4E05-A426-55F635AB0F23}">
      <dgm:prSet/>
      <dgm:spPr/>
      <dgm:t>
        <a:bodyPr/>
        <a:lstStyle/>
        <a:p>
          <a:pPr>
            <a:lnSpc>
              <a:spcPct val="100000"/>
            </a:lnSpc>
          </a:pPr>
          <a:r>
            <a:rPr lang="en-US" dirty="0">
              <a:solidFill>
                <a:schemeClr val="accent6">
                  <a:lumMod val="50000"/>
                </a:schemeClr>
              </a:solidFill>
            </a:rPr>
            <a:t>Conclusion</a:t>
          </a:r>
        </a:p>
      </dgm:t>
    </dgm:pt>
    <dgm:pt modelId="{17D7FE73-366A-4207-B318-691522C352FA}" type="parTrans" cxnId="{DE9E0E6B-743B-41A8-A9ED-90591ED11EE8}">
      <dgm:prSet/>
      <dgm:spPr/>
      <dgm:t>
        <a:bodyPr/>
        <a:lstStyle/>
        <a:p>
          <a:endParaRPr lang="en-US"/>
        </a:p>
      </dgm:t>
    </dgm:pt>
    <dgm:pt modelId="{F8FBBD01-BB38-4330-8518-DC5A96BD9E45}" type="sibTrans" cxnId="{DE9E0E6B-743B-41A8-A9ED-90591ED11EE8}">
      <dgm:prSet/>
      <dgm:spPr/>
      <dgm:t>
        <a:bodyPr/>
        <a:lstStyle/>
        <a:p>
          <a:endParaRPr lang="en-US"/>
        </a:p>
      </dgm:t>
    </dgm:pt>
    <dgm:pt modelId="{20D09D77-425C-43B6-963E-44A5826ABC60}">
      <dgm:prSet/>
      <dgm:spPr/>
      <dgm:t>
        <a:bodyPr/>
        <a:lstStyle/>
        <a:p>
          <a:pPr>
            <a:lnSpc>
              <a:spcPct val="100000"/>
            </a:lnSpc>
          </a:pPr>
          <a:r>
            <a:rPr lang="en-US" dirty="0">
              <a:solidFill>
                <a:schemeClr val="accent6">
                  <a:lumMod val="50000"/>
                </a:schemeClr>
              </a:solidFill>
            </a:rPr>
            <a:t>Appendix</a:t>
          </a:r>
        </a:p>
      </dgm:t>
    </dgm:pt>
    <dgm:pt modelId="{AF59C0BF-49FA-4F64-8E99-844A2395D18D}" type="parTrans" cxnId="{979682FC-A987-4E5E-BDF1-B9F6247D318E}">
      <dgm:prSet/>
      <dgm:spPr/>
      <dgm:t>
        <a:bodyPr/>
        <a:lstStyle/>
        <a:p>
          <a:endParaRPr lang="en-US"/>
        </a:p>
      </dgm:t>
    </dgm:pt>
    <dgm:pt modelId="{8E73D5B9-748E-407C-95C6-CAA309FB606A}" type="sibTrans" cxnId="{979682FC-A987-4E5E-BDF1-B9F6247D318E}">
      <dgm:prSet/>
      <dgm:spPr/>
      <dgm:t>
        <a:bodyPr/>
        <a:lstStyle/>
        <a:p>
          <a:endParaRPr lang="en-US"/>
        </a:p>
      </dgm:t>
    </dgm:pt>
    <dgm:pt modelId="{62093C94-8294-4769-B712-2961B121EABB}" type="pres">
      <dgm:prSet presAssocID="{B2307522-A272-44BF-81FF-40894E719686}" presName="root" presStyleCnt="0">
        <dgm:presLayoutVars>
          <dgm:dir/>
          <dgm:resizeHandles val="exact"/>
        </dgm:presLayoutVars>
      </dgm:prSet>
      <dgm:spPr/>
    </dgm:pt>
    <dgm:pt modelId="{99C3ACB6-259A-4265-8EE8-07B090CFDE0B}" type="pres">
      <dgm:prSet presAssocID="{B8ED5DC0-A716-44F6-9126-95813B1D60F0}" presName="compNode" presStyleCnt="0"/>
      <dgm:spPr/>
    </dgm:pt>
    <dgm:pt modelId="{A0D56AB0-8CA8-4238-90DC-D475BC4A52BA}" type="pres">
      <dgm:prSet presAssocID="{B8ED5DC0-A716-44F6-9126-95813B1D60F0}" presName="bgRect" presStyleLbl="bgShp" presStyleIdx="0" presStyleCnt="7"/>
      <dgm:spPr/>
    </dgm:pt>
    <dgm:pt modelId="{9E926668-2EC7-467A-9D19-6240404A52A9}" type="pres">
      <dgm:prSet presAssocID="{B8ED5DC0-A716-44F6-9126-95813B1D60F0}"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pt>
    <dgm:pt modelId="{8AF5C72B-4D73-4CEB-BDC6-AF850944560A}" type="pres">
      <dgm:prSet presAssocID="{B8ED5DC0-A716-44F6-9126-95813B1D60F0}" presName="spaceRect" presStyleCnt="0"/>
      <dgm:spPr/>
    </dgm:pt>
    <dgm:pt modelId="{04A7EAC3-4B4F-4281-9879-5C300C3D7A1D}" type="pres">
      <dgm:prSet presAssocID="{B8ED5DC0-A716-44F6-9126-95813B1D60F0}" presName="parTx" presStyleLbl="revTx" presStyleIdx="0" presStyleCnt="9">
        <dgm:presLayoutVars>
          <dgm:chMax val="0"/>
          <dgm:chPref val="0"/>
        </dgm:presLayoutVars>
      </dgm:prSet>
      <dgm:spPr/>
    </dgm:pt>
    <dgm:pt modelId="{CEA34603-CA39-4E06-8A92-83AC4FFD4B69}" type="pres">
      <dgm:prSet presAssocID="{2CFFF528-55E8-4C0D-9835-407774C13555}" presName="sibTrans" presStyleCnt="0"/>
      <dgm:spPr/>
    </dgm:pt>
    <dgm:pt modelId="{5317F488-175F-445A-A26D-7E4A6B030DE7}" type="pres">
      <dgm:prSet presAssocID="{8E2EE3A5-54D1-437A-A2A9-00D57D34C481}" presName="compNode" presStyleCnt="0"/>
      <dgm:spPr/>
    </dgm:pt>
    <dgm:pt modelId="{BAE55153-16E5-4CA1-9823-9F59D5D570FC}" type="pres">
      <dgm:prSet presAssocID="{8E2EE3A5-54D1-437A-A2A9-00D57D34C481}" presName="bgRect" presStyleLbl="bgShp" presStyleIdx="1" presStyleCnt="7"/>
      <dgm:spPr/>
    </dgm:pt>
    <dgm:pt modelId="{A25C1886-8809-4373-92EE-E6D203899494}" type="pres">
      <dgm:prSet presAssocID="{8E2EE3A5-54D1-437A-A2A9-00D57D34C481}"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pt>
    <dgm:pt modelId="{789C90ED-63E5-4E41-AD66-F083BD2ED196}" type="pres">
      <dgm:prSet presAssocID="{8E2EE3A5-54D1-437A-A2A9-00D57D34C481}" presName="spaceRect" presStyleCnt="0"/>
      <dgm:spPr/>
    </dgm:pt>
    <dgm:pt modelId="{5D10414F-539A-4377-92E2-F1CF7DE52710}" type="pres">
      <dgm:prSet presAssocID="{8E2EE3A5-54D1-437A-A2A9-00D57D34C481}" presName="parTx" presStyleLbl="revTx" presStyleIdx="1" presStyleCnt="9">
        <dgm:presLayoutVars>
          <dgm:chMax val="0"/>
          <dgm:chPref val="0"/>
        </dgm:presLayoutVars>
      </dgm:prSet>
      <dgm:spPr/>
    </dgm:pt>
    <dgm:pt modelId="{8071525E-10C9-4CA7-B044-D0D6DD291FC1}" type="pres">
      <dgm:prSet presAssocID="{78337759-D82F-4F83-8834-4F6CA5378BA5}" presName="sibTrans" presStyleCnt="0"/>
      <dgm:spPr/>
    </dgm:pt>
    <dgm:pt modelId="{80AA1C8F-A289-47FD-9DB6-6B52EFC9AC2F}" type="pres">
      <dgm:prSet presAssocID="{8159DC59-F0A5-4A21-B4D2-8EF13B468591}" presName="compNode" presStyleCnt="0"/>
      <dgm:spPr/>
    </dgm:pt>
    <dgm:pt modelId="{F9F51323-EFE9-4AE5-9BD4-E849EDB5A578}" type="pres">
      <dgm:prSet presAssocID="{8159DC59-F0A5-4A21-B4D2-8EF13B468591}" presName="bgRect" presStyleLbl="bgShp" presStyleIdx="2" presStyleCnt="7"/>
      <dgm:spPr/>
    </dgm:pt>
    <dgm:pt modelId="{183D44AE-1FE3-478C-980F-62B056CB8ED3}" type="pres">
      <dgm:prSet presAssocID="{8159DC59-F0A5-4A21-B4D2-8EF13B468591}"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pt>
    <dgm:pt modelId="{824AC2D6-8997-41D3-B543-06AC30E76F42}" type="pres">
      <dgm:prSet presAssocID="{8159DC59-F0A5-4A21-B4D2-8EF13B468591}" presName="spaceRect" presStyleCnt="0"/>
      <dgm:spPr/>
    </dgm:pt>
    <dgm:pt modelId="{A6C837AD-EA5B-4543-B0FF-1ABCCFC9C297}" type="pres">
      <dgm:prSet presAssocID="{8159DC59-F0A5-4A21-B4D2-8EF13B468591}" presName="parTx" presStyleLbl="revTx" presStyleIdx="2" presStyleCnt="9">
        <dgm:presLayoutVars>
          <dgm:chMax val="0"/>
          <dgm:chPref val="0"/>
        </dgm:presLayoutVars>
      </dgm:prSet>
      <dgm:spPr/>
    </dgm:pt>
    <dgm:pt modelId="{2BE3829E-A97B-40D0-B1B3-14ABC3D5C2EC}" type="pres">
      <dgm:prSet presAssocID="{3E02F19B-0A53-4EE9-A872-AE2DC226E8CC}" presName="sibTrans" presStyleCnt="0"/>
      <dgm:spPr/>
    </dgm:pt>
    <dgm:pt modelId="{92D77056-C5EC-4399-B5A5-F9512F2B6751}" type="pres">
      <dgm:prSet presAssocID="{81D7EEA5-7057-4C05-B688-3D3C80FDC461}" presName="compNode" presStyleCnt="0"/>
      <dgm:spPr/>
    </dgm:pt>
    <dgm:pt modelId="{9679B63D-B9D7-4ED7-858B-AB6BB1690720}" type="pres">
      <dgm:prSet presAssocID="{81D7EEA5-7057-4C05-B688-3D3C80FDC461}" presName="bgRect" presStyleLbl="bgShp" presStyleIdx="3" presStyleCnt="7"/>
      <dgm:spPr/>
    </dgm:pt>
    <dgm:pt modelId="{32C87EBA-BF5F-44C4-826D-3F8AD56C4B70}" type="pres">
      <dgm:prSet presAssocID="{81D7EEA5-7057-4C05-B688-3D3C80FDC461}"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art"/>
        </a:ext>
      </dgm:extLst>
    </dgm:pt>
    <dgm:pt modelId="{46B05785-D087-4BE0-BD67-7E84DBA59A95}" type="pres">
      <dgm:prSet presAssocID="{81D7EEA5-7057-4C05-B688-3D3C80FDC461}" presName="spaceRect" presStyleCnt="0"/>
      <dgm:spPr/>
    </dgm:pt>
    <dgm:pt modelId="{C06A4792-2DE4-48A5-9D6B-5E96082BA9F8}" type="pres">
      <dgm:prSet presAssocID="{81D7EEA5-7057-4C05-B688-3D3C80FDC461}" presName="parTx" presStyleLbl="revTx" presStyleIdx="3" presStyleCnt="9">
        <dgm:presLayoutVars>
          <dgm:chMax val="0"/>
          <dgm:chPref val="0"/>
        </dgm:presLayoutVars>
      </dgm:prSet>
      <dgm:spPr/>
    </dgm:pt>
    <dgm:pt modelId="{30D7C209-27F9-499A-9C53-CCC0F251460E}" type="pres">
      <dgm:prSet presAssocID="{81D7EEA5-7057-4C05-B688-3D3C80FDC461}" presName="desTx" presStyleLbl="revTx" presStyleIdx="4" presStyleCnt="9">
        <dgm:presLayoutVars/>
      </dgm:prSet>
      <dgm:spPr/>
    </dgm:pt>
    <dgm:pt modelId="{16ECDACB-0B11-481B-98A4-A0FA51A4C387}" type="pres">
      <dgm:prSet presAssocID="{2CA126D8-C93F-476D-918B-18F4D9067AD1}" presName="sibTrans" presStyleCnt="0"/>
      <dgm:spPr/>
    </dgm:pt>
    <dgm:pt modelId="{78A95E95-A87E-442A-89BB-BF742635080A}" type="pres">
      <dgm:prSet presAssocID="{FFDDF09E-15D2-45B4-8F70-F9564464FC8B}" presName="compNode" presStyleCnt="0"/>
      <dgm:spPr/>
    </dgm:pt>
    <dgm:pt modelId="{00BAB27D-874C-4992-8CFB-1993AC4594AB}" type="pres">
      <dgm:prSet presAssocID="{FFDDF09E-15D2-45B4-8F70-F9564464FC8B}" presName="bgRect" presStyleLbl="bgShp" presStyleIdx="4" presStyleCnt="7"/>
      <dgm:spPr/>
    </dgm:pt>
    <dgm:pt modelId="{B3A92CC1-78E5-4C5C-A63F-AD07060590EE}" type="pres">
      <dgm:prSet presAssocID="{FFDDF09E-15D2-45B4-8F70-F9564464FC8B}"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ommunications"/>
        </a:ext>
      </dgm:extLst>
    </dgm:pt>
    <dgm:pt modelId="{5993DA13-E221-4417-B918-9247AAAC0E71}" type="pres">
      <dgm:prSet presAssocID="{FFDDF09E-15D2-45B4-8F70-F9564464FC8B}" presName="spaceRect" presStyleCnt="0"/>
      <dgm:spPr/>
    </dgm:pt>
    <dgm:pt modelId="{725BF3AB-19D6-4EFA-8A01-E14976AE65E2}" type="pres">
      <dgm:prSet presAssocID="{FFDDF09E-15D2-45B4-8F70-F9564464FC8B}" presName="parTx" presStyleLbl="revTx" presStyleIdx="5" presStyleCnt="9">
        <dgm:presLayoutVars>
          <dgm:chMax val="0"/>
          <dgm:chPref val="0"/>
        </dgm:presLayoutVars>
      </dgm:prSet>
      <dgm:spPr/>
    </dgm:pt>
    <dgm:pt modelId="{D1470C6F-D8E1-40C8-8686-549CE481E068}" type="pres">
      <dgm:prSet presAssocID="{FFDDF09E-15D2-45B4-8F70-F9564464FC8B}" presName="desTx" presStyleLbl="revTx" presStyleIdx="6" presStyleCnt="9">
        <dgm:presLayoutVars/>
      </dgm:prSet>
      <dgm:spPr/>
    </dgm:pt>
    <dgm:pt modelId="{72B22C7D-5D98-49FE-8092-E8F2FD5AEF50}" type="pres">
      <dgm:prSet presAssocID="{2E90D8AA-93E8-41E2-B9F3-7A659766418B}" presName="sibTrans" presStyleCnt="0"/>
      <dgm:spPr/>
    </dgm:pt>
    <dgm:pt modelId="{162911C2-030C-42EC-922B-BA38F999BA55}" type="pres">
      <dgm:prSet presAssocID="{A6B399D3-6EAB-4E05-A426-55F635AB0F23}" presName="compNode" presStyleCnt="0"/>
      <dgm:spPr/>
    </dgm:pt>
    <dgm:pt modelId="{65ECDDDB-C19F-46F1-A821-F1F9D2E0E8AA}" type="pres">
      <dgm:prSet presAssocID="{A6B399D3-6EAB-4E05-A426-55F635AB0F23}" presName="bgRect" presStyleLbl="bgShp" presStyleIdx="5" presStyleCnt="7"/>
      <dgm:spPr/>
    </dgm:pt>
    <dgm:pt modelId="{BECC1312-FEFB-43FF-BD94-62D6524FDEED}" type="pres">
      <dgm:prSet presAssocID="{A6B399D3-6EAB-4E05-A426-55F635AB0F23}"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Flow"/>
        </a:ext>
      </dgm:extLst>
    </dgm:pt>
    <dgm:pt modelId="{8E5D1A8E-4339-4814-BB49-A10B191309D9}" type="pres">
      <dgm:prSet presAssocID="{A6B399D3-6EAB-4E05-A426-55F635AB0F23}" presName="spaceRect" presStyleCnt="0"/>
      <dgm:spPr/>
    </dgm:pt>
    <dgm:pt modelId="{FF631583-6FC5-4F02-B6B6-17790E7EB0F2}" type="pres">
      <dgm:prSet presAssocID="{A6B399D3-6EAB-4E05-A426-55F635AB0F23}" presName="parTx" presStyleLbl="revTx" presStyleIdx="7" presStyleCnt="9">
        <dgm:presLayoutVars>
          <dgm:chMax val="0"/>
          <dgm:chPref val="0"/>
        </dgm:presLayoutVars>
      </dgm:prSet>
      <dgm:spPr/>
    </dgm:pt>
    <dgm:pt modelId="{15718463-92D4-45C0-8E30-77A627105771}" type="pres">
      <dgm:prSet presAssocID="{F8FBBD01-BB38-4330-8518-DC5A96BD9E45}" presName="sibTrans" presStyleCnt="0"/>
      <dgm:spPr/>
    </dgm:pt>
    <dgm:pt modelId="{C52C027C-B76E-4B91-8165-72BCB0910479}" type="pres">
      <dgm:prSet presAssocID="{20D09D77-425C-43B6-963E-44A5826ABC60}" presName="compNode" presStyleCnt="0"/>
      <dgm:spPr/>
    </dgm:pt>
    <dgm:pt modelId="{22665599-04EB-41EE-817D-D7FFD420BA74}" type="pres">
      <dgm:prSet presAssocID="{20D09D77-425C-43B6-963E-44A5826ABC60}" presName="bgRect" presStyleLbl="bgShp" presStyleIdx="6" presStyleCnt="7"/>
      <dgm:spPr/>
    </dgm:pt>
    <dgm:pt modelId="{F0B7C9B6-5399-40AD-9333-78FEADFE6595}" type="pres">
      <dgm:prSet presAssocID="{20D09D77-425C-43B6-963E-44A5826ABC60}"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Bulleted List"/>
        </a:ext>
      </dgm:extLst>
    </dgm:pt>
    <dgm:pt modelId="{959953CD-C17C-4C10-AFD7-5DFCF98B80D2}" type="pres">
      <dgm:prSet presAssocID="{20D09D77-425C-43B6-963E-44A5826ABC60}" presName="spaceRect" presStyleCnt="0"/>
      <dgm:spPr/>
    </dgm:pt>
    <dgm:pt modelId="{9489D016-46F4-48BC-BA79-860023F6FB80}" type="pres">
      <dgm:prSet presAssocID="{20D09D77-425C-43B6-963E-44A5826ABC60}" presName="parTx" presStyleLbl="revTx" presStyleIdx="8" presStyleCnt="9">
        <dgm:presLayoutVars>
          <dgm:chMax val="0"/>
          <dgm:chPref val="0"/>
        </dgm:presLayoutVars>
      </dgm:prSet>
      <dgm:spPr/>
    </dgm:pt>
  </dgm:ptLst>
  <dgm:cxnLst>
    <dgm:cxn modelId="{A6DEA921-CAE6-4ED4-9DE3-4DDED2BB5940}" type="presOf" srcId="{6B76BC59-FA7A-4FE6-90AB-E533FB53E24C}" destId="{30D7C209-27F9-499A-9C53-CCC0F251460E}" srcOrd="0" destOrd="0" presId="urn:microsoft.com/office/officeart/2018/2/layout/IconVerticalSolidList"/>
    <dgm:cxn modelId="{10861D2C-DCBB-42A2-9965-D34DD3092A33}" type="presOf" srcId="{7B33522C-8049-4EC1-AF99-DACC1B47DE8E}" destId="{D1470C6F-D8E1-40C8-8686-549CE481E068}" srcOrd="0" destOrd="0" presId="urn:microsoft.com/office/officeart/2018/2/layout/IconVerticalSolidList"/>
    <dgm:cxn modelId="{3DDBED65-BB3F-459A-825A-6C1AB0925673}" type="presOf" srcId="{20D09D77-425C-43B6-963E-44A5826ABC60}" destId="{9489D016-46F4-48BC-BA79-860023F6FB80}" srcOrd="0" destOrd="0" presId="urn:microsoft.com/office/officeart/2018/2/layout/IconVerticalSolidList"/>
    <dgm:cxn modelId="{02064066-E2BD-424F-A9F9-DC41E750FA07}" srcId="{81D7EEA5-7057-4C05-B688-3D3C80FDC461}" destId="{7B51C686-4D3D-472D-A9F1-1945F1DF8093}" srcOrd="1" destOrd="0" parTransId="{0250938E-5D34-44AA-8E93-3D665C057FF6}" sibTransId="{69292CE3-8E83-4CA1-9727-4497FA03E134}"/>
    <dgm:cxn modelId="{DE9E0E6B-743B-41A8-A9ED-90591ED11EE8}" srcId="{B2307522-A272-44BF-81FF-40894E719686}" destId="{A6B399D3-6EAB-4E05-A426-55F635AB0F23}" srcOrd="5" destOrd="0" parTransId="{17D7FE73-366A-4207-B318-691522C352FA}" sibTransId="{F8FBBD01-BB38-4330-8518-DC5A96BD9E45}"/>
    <dgm:cxn modelId="{227AC14E-605E-45CE-A1D2-8FCE519F9F6B}" type="presOf" srcId="{FFDDF09E-15D2-45B4-8F70-F9564464FC8B}" destId="{725BF3AB-19D6-4EFA-8A01-E14976AE65E2}" srcOrd="0" destOrd="0" presId="urn:microsoft.com/office/officeart/2018/2/layout/IconVerticalSolidList"/>
    <dgm:cxn modelId="{2EA6AD58-4AE3-4A2E-A3D4-A790D1C09C22}" srcId="{B2307522-A272-44BF-81FF-40894E719686}" destId="{8159DC59-F0A5-4A21-B4D2-8EF13B468591}" srcOrd="2" destOrd="0" parTransId="{61BA3043-2EE6-4D7A-AE77-57DA476170D4}" sibTransId="{3E02F19B-0A53-4EE9-A872-AE2DC226E8CC}"/>
    <dgm:cxn modelId="{B8953F79-C058-4CF8-9AEF-EC4871B602DD}" type="presOf" srcId="{7B51C686-4D3D-472D-A9F1-1945F1DF8093}" destId="{30D7C209-27F9-499A-9C53-CCC0F251460E}" srcOrd="0" destOrd="1" presId="urn:microsoft.com/office/officeart/2018/2/layout/IconVerticalSolidList"/>
    <dgm:cxn modelId="{58FFEA83-0789-4AC6-A652-472AEFC2D902}" srcId="{B2307522-A272-44BF-81FF-40894E719686}" destId="{8E2EE3A5-54D1-437A-A2A9-00D57D34C481}" srcOrd="1" destOrd="0" parTransId="{2F196A7E-95E2-48CA-90C1-F05143B23282}" sibTransId="{78337759-D82F-4F83-8834-4F6CA5378BA5}"/>
    <dgm:cxn modelId="{B578F390-E0CD-419D-B1AF-A6A52709C77B}" srcId="{FFDDF09E-15D2-45B4-8F70-F9564464FC8B}" destId="{7B33522C-8049-4EC1-AF99-DACC1B47DE8E}" srcOrd="0" destOrd="0" parTransId="{A320F204-00DC-42DA-812D-F4BAAA667D2B}" sibTransId="{22E8E126-DD62-475D-AC32-2EF0BB1B3752}"/>
    <dgm:cxn modelId="{A75E6595-695C-4FB5-B609-59BB90D3D390}" type="presOf" srcId="{B8ED5DC0-A716-44F6-9126-95813B1D60F0}" destId="{04A7EAC3-4B4F-4281-9879-5C300C3D7A1D}" srcOrd="0" destOrd="0" presId="urn:microsoft.com/office/officeart/2018/2/layout/IconVerticalSolidList"/>
    <dgm:cxn modelId="{A79705AC-C014-4CB9-8238-F14F5369A75B}" srcId="{B2307522-A272-44BF-81FF-40894E719686}" destId="{FFDDF09E-15D2-45B4-8F70-F9564464FC8B}" srcOrd="4" destOrd="0" parTransId="{B50378D4-72B8-4012-AC98-BFA7ACDEEDFE}" sibTransId="{2E90D8AA-93E8-41E2-B9F3-7A659766418B}"/>
    <dgm:cxn modelId="{9DD929C9-6A0D-4C49-ACBA-E97040F2E505}" type="presOf" srcId="{81D7EEA5-7057-4C05-B688-3D3C80FDC461}" destId="{C06A4792-2DE4-48A5-9D6B-5E96082BA9F8}" srcOrd="0" destOrd="0" presId="urn:microsoft.com/office/officeart/2018/2/layout/IconVerticalSolidList"/>
    <dgm:cxn modelId="{6CF90DD9-0D80-4470-BF13-5C2FEEFC028F}" type="presOf" srcId="{A6B399D3-6EAB-4E05-A426-55F635AB0F23}" destId="{FF631583-6FC5-4F02-B6B6-17790E7EB0F2}" srcOrd="0" destOrd="0" presId="urn:microsoft.com/office/officeart/2018/2/layout/IconVerticalSolidList"/>
    <dgm:cxn modelId="{42B631DF-214C-4111-95E0-B8514157EA74}" srcId="{B2307522-A272-44BF-81FF-40894E719686}" destId="{B8ED5DC0-A716-44F6-9126-95813B1D60F0}" srcOrd="0" destOrd="0" parTransId="{EB41F12B-0397-4699-8BCA-14AB97AE4F53}" sibTransId="{2CFFF528-55E8-4C0D-9835-407774C13555}"/>
    <dgm:cxn modelId="{A05661E0-8A6E-4C73-A104-67D9EA6BF430}" srcId="{81D7EEA5-7057-4C05-B688-3D3C80FDC461}" destId="{6B76BC59-FA7A-4FE6-90AB-E533FB53E24C}" srcOrd="0" destOrd="0" parTransId="{90B92803-B453-4ECF-AD3D-4D5563BE7C17}" sibTransId="{0C4B819F-595D-483B-9ED3-14D8E9CB7861}"/>
    <dgm:cxn modelId="{90B2B5E0-18D2-48C4-BC02-7016F24FEDE3}" type="presOf" srcId="{8159DC59-F0A5-4A21-B4D2-8EF13B468591}" destId="{A6C837AD-EA5B-4543-B0FF-1ABCCFC9C297}" srcOrd="0" destOrd="0" presId="urn:microsoft.com/office/officeart/2018/2/layout/IconVerticalSolidList"/>
    <dgm:cxn modelId="{2047E6E3-6E13-4EAE-B047-0ABF0AE2DC8A}" type="presOf" srcId="{8E2EE3A5-54D1-437A-A2A9-00D57D34C481}" destId="{5D10414F-539A-4377-92E2-F1CF7DE52710}" srcOrd="0" destOrd="0" presId="urn:microsoft.com/office/officeart/2018/2/layout/IconVerticalSolidList"/>
    <dgm:cxn modelId="{E81A1FEE-239D-464F-AF63-C01990B1A51C}" type="presOf" srcId="{B2307522-A272-44BF-81FF-40894E719686}" destId="{62093C94-8294-4769-B712-2961B121EABB}" srcOrd="0" destOrd="0" presId="urn:microsoft.com/office/officeart/2018/2/layout/IconVerticalSolidList"/>
    <dgm:cxn modelId="{A04457F5-CD8F-4537-AD95-269F938B5BFC}" srcId="{B2307522-A272-44BF-81FF-40894E719686}" destId="{81D7EEA5-7057-4C05-B688-3D3C80FDC461}" srcOrd="3" destOrd="0" parTransId="{248D7E73-EF32-40B3-92BF-A6068CAB40DD}" sibTransId="{2CA126D8-C93F-476D-918B-18F4D9067AD1}"/>
    <dgm:cxn modelId="{979682FC-A987-4E5E-BDF1-B9F6247D318E}" srcId="{B2307522-A272-44BF-81FF-40894E719686}" destId="{20D09D77-425C-43B6-963E-44A5826ABC60}" srcOrd="6" destOrd="0" parTransId="{AF59C0BF-49FA-4F64-8E99-844A2395D18D}" sibTransId="{8E73D5B9-748E-407C-95C6-CAA309FB606A}"/>
    <dgm:cxn modelId="{A613E15E-5BAB-40EA-899F-B5A4A98EC3A1}" type="presParOf" srcId="{62093C94-8294-4769-B712-2961B121EABB}" destId="{99C3ACB6-259A-4265-8EE8-07B090CFDE0B}" srcOrd="0" destOrd="0" presId="urn:microsoft.com/office/officeart/2018/2/layout/IconVerticalSolidList"/>
    <dgm:cxn modelId="{089EA024-DC62-488B-B1E0-C931F3D339B1}" type="presParOf" srcId="{99C3ACB6-259A-4265-8EE8-07B090CFDE0B}" destId="{A0D56AB0-8CA8-4238-90DC-D475BC4A52BA}" srcOrd="0" destOrd="0" presId="urn:microsoft.com/office/officeart/2018/2/layout/IconVerticalSolidList"/>
    <dgm:cxn modelId="{9B97A5F5-1946-4D53-BB91-6EA0A5977858}" type="presParOf" srcId="{99C3ACB6-259A-4265-8EE8-07B090CFDE0B}" destId="{9E926668-2EC7-467A-9D19-6240404A52A9}" srcOrd="1" destOrd="0" presId="urn:microsoft.com/office/officeart/2018/2/layout/IconVerticalSolidList"/>
    <dgm:cxn modelId="{64206750-2496-42DE-9EB7-B2D062BE8903}" type="presParOf" srcId="{99C3ACB6-259A-4265-8EE8-07B090CFDE0B}" destId="{8AF5C72B-4D73-4CEB-BDC6-AF850944560A}" srcOrd="2" destOrd="0" presId="urn:microsoft.com/office/officeart/2018/2/layout/IconVerticalSolidList"/>
    <dgm:cxn modelId="{5C700DA1-DE48-4B5B-8746-97F7C0F4DA12}" type="presParOf" srcId="{99C3ACB6-259A-4265-8EE8-07B090CFDE0B}" destId="{04A7EAC3-4B4F-4281-9879-5C300C3D7A1D}" srcOrd="3" destOrd="0" presId="urn:microsoft.com/office/officeart/2018/2/layout/IconVerticalSolidList"/>
    <dgm:cxn modelId="{A915903A-CC6E-4CFD-8647-74F3BF2CB4B6}" type="presParOf" srcId="{62093C94-8294-4769-B712-2961B121EABB}" destId="{CEA34603-CA39-4E06-8A92-83AC4FFD4B69}" srcOrd="1" destOrd="0" presId="urn:microsoft.com/office/officeart/2018/2/layout/IconVerticalSolidList"/>
    <dgm:cxn modelId="{6DBC4C8F-EEE7-4CB4-9588-4BF83483944F}" type="presParOf" srcId="{62093C94-8294-4769-B712-2961B121EABB}" destId="{5317F488-175F-445A-A26D-7E4A6B030DE7}" srcOrd="2" destOrd="0" presId="urn:microsoft.com/office/officeart/2018/2/layout/IconVerticalSolidList"/>
    <dgm:cxn modelId="{333F0A23-5D0D-49CF-A8CA-DEB8A8876026}" type="presParOf" srcId="{5317F488-175F-445A-A26D-7E4A6B030DE7}" destId="{BAE55153-16E5-4CA1-9823-9F59D5D570FC}" srcOrd="0" destOrd="0" presId="urn:microsoft.com/office/officeart/2018/2/layout/IconVerticalSolidList"/>
    <dgm:cxn modelId="{E9AE0886-3840-45BA-9274-A491AFC614B2}" type="presParOf" srcId="{5317F488-175F-445A-A26D-7E4A6B030DE7}" destId="{A25C1886-8809-4373-92EE-E6D203899494}" srcOrd="1" destOrd="0" presId="urn:microsoft.com/office/officeart/2018/2/layout/IconVerticalSolidList"/>
    <dgm:cxn modelId="{639DB389-E2CC-469C-9803-5DE831ABCF93}" type="presParOf" srcId="{5317F488-175F-445A-A26D-7E4A6B030DE7}" destId="{789C90ED-63E5-4E41-AD66-F083BD2ED196}" srcOrd="2" destOrd="0" presId="urn:microsoft.com/office/officeart/2018/2/layout/IconVerticalSolidList"/>
    <dgm:cxn modelId="{D3F35B23-A4E8-4A64-A8DB-906B55FC46F4}" type="presParOf" srcId="{5317F488-175F-445A-A26D-7E4A6B030DE7}" destId="{5D10414F-539A-4377-92E2-F1CF7DE52710}" srcOrd="3" destOrd="0" presId="urn:microsoft.com/office/officeart/2018/2/layout/IconVerticalSolidList"/>
    <dgm:cxn modelId="{3BF8D4AB-7F75-4380-BC8E-6F842C1B450A}" type="presParOf" srcId="{62093C94-8294-4769-B712-2961B121EABB}" destId="{8071525E-10C9-4CA7-B044-D0D6DD291FC1}" srcOrd="3" destOrd="0" presId="urn:microsoft.com/office/officeart/2018/2/layout/IconVerticalSolidList"/>
    <dgm:cxn modelId="{67E74134-156C-4EDA-9021-6721FEEE55B6}" type="presParOf" srcId="{62093C94-8294-4769-B712-2961B121EABB}" destId="{80AA1C8F-A289-47FD-9DB6-6B52EFC9AC2F}" srcOrd="4" destOrd="0" presId="urn:microsoft.com/office/officeart/2018/2/layout/IconVerticalSolidList"/>
    <dgm:cxn modelId="{437D3C97-53C3-4101-965C-109B20F5008F}" type="presParOf" srcId="{80AA1C8F-A289-47FD-9DB6-6B52EFC9AC2F}" destId="{F9F51323-EFE9-4AE5-9BD4-E849EDB5A578}" srcOrd="0" destOrd="0" presId="urn:microsoft.com/office/officeart/2018/2/layout/IconVerticalSolidList"/>
    <dgm:cxn modelId="{CB3CB8F0-F566-467A-8074-53D3026F3753}" type="presParOf" srcId="{80AA1C8F-A289-47FD-9DB6-6B52EFC9AC2F}" destId="{183D44AE-1FE3-478C-980F-62B056CB8ED3}" srcOrd="1" destOrd="0" presId="urn:microsoft.com/office/officeart/2018/2/layout/IconVerticalSolidList"/>
    <dgm:cxn modelId="{CCEBF37C-D719-4E1A-A2CA-DAE9216D581F}" type="presParOf" srcId="{80AA1C8F-A289-47FD-9DB6-6B52EFC9AC2F}" destId="{824AC2D6-8997-41D3-B543-06AC30E76F42}" srcOrd="2" destOrd="0" presId="urn:microsoft.com/office/officeart/2018/2/layout/IconVerticalSolidList"/>
    <dgm:cxn modelId="{BEDE0EDC-1CE7-400E-9755-0947FA71C47C}" type="presParOf" srcId="{80AA1C8F-A289-47FD-9DB6-6B52EFC9AC2F}" destId="{A6C837AD-EA5B-4543-B0FF-1ABCCFC9C297}" srcOrd="3" destOrd="0" presId="urn:microsoft.com/office/officeart/2018/2/layout/IconVerticalSolidList"/>
    <dgm:cxn modelId="{77265777-6926-4F01-B74E-0835DAA88E35}" type="presParOf" srcId="{62093C94-8294-4769-B712-2961B121EABB}" destId="{2BE3829E-A97B-40D0-B1B3-14ABC3D5C2EC}" srcOrd="5" destOrd="0" presId="urn:microsoft.com/office/officeart/2018/2/layout/IconVerticalSolidList"/>
    <dgm:cxn modelId="{FAB4030B-C386-4B55-91B9-00FD7EC8F005}" type="presParOf" srcId="{62093C94-8294-4769-B712-2961B121EABB}" destId="{92D77056-C5EC-4399-B5A5-F9512F2B6751}" srcOrd="6" destOrd="0" presId="urn:microsoft.com/office/officeart/2018/2/layout/IconVerticalSolidList"/>
    <dgm:cxn modelId="{4E832E81-7456-46B9-B7F7-00B088207A46}" type="presParOf" srcId="{92D77056-C5EC-4399-B5A5-F9512F2B6751}" destId="{9679B63D-B9D7-4ED7-858B-AB6BB1690720}" srcOrd="0" destOrd="0" presId="urn:microsoft.com/office/officeart/2018/2/layout/IconVerticalSolidList"/>
    <dgm:cxn modelId="{88A2B47F-AE12-4EE0-89E4-93829B9C8AF2}" type="presParOf" srcId="{92D77056-C5EC-4399-B5A5-F9512F2B6751}" destId="{32C87EBA-BF5F-44C4-826D-3F8AD56C4B70}" srcOrd="1" destOrd="0" presId="urn:microsoft.com/office/officeart/2018/2/layout/IconVerticalSolidList"/>
    <dgm:cxn modelId="{D77AE9E1-80E1-42FC-878E-EECE20238434}" type="presParOf" srcId="{92D77056-C5EC-4399-B5A5-F9512F2B6751}" destId="{46B05785-D087-4BE0-BD67-7E84DBA59A95}" srcOrd="2" destOrd="0" presId="urn:microsoft.com/office/officeart/2018/2/layout/IconVerticalSolidList"/>
    <dgm:cxn modelId="{21CD94F9-52E6-4913-B241-A83EEED9DC88}" type="presParOf" srcId="{92D77056-C5EC-4399-B5A5-F9512F2B6751}" destId="{C06A4792-2DE4-48A5-9D6B-5E96082BA9F8}" srcOrd="3" destOrd="0" presId="urn:microsoft.com/office/officeart/2018/2/layout/IconVerticalSolidList"/>
    <dgm:cxn modelId="{C770BFC4-4E01-4004-9E83-CBA8779C60D8}" type="presParOf" srcId="{92D77056-C5EC-4399-B5A5-F9512F2B6751}" destId="{30D7C209-27F9-499A-9C53-CCC0F251460E}" srcOrd="4" destOrd="0" presId="urn:microsoft.com/office/officeart/2018/2/layout/IconVerticalSolidList"/>
    <dgm:cxn modelId="{C9C59328-2D3A-499D-A149-A15EEECD5F38}" type="presParOf" srcId="{62093C94-8294-4769-B712-2961B121EABB}" destId="{16ECDACB-0B11-481B-98A4-A0FA51A4C387}" srcOrd="7" destOrd="0" presId="urn:microsoft.com/office/officeart/2018/2/layout/IconVerticalSolidList"/>
    <dgm:cxn modelId="{8E291E2E-B1AD-4BD0-908A-3086A6418B5D}" type="presParOf" srcId="{62093C94-8294-4769-B712-2961B121EABB}" destId="{78A95E95-A87E-442A-89BB-BF742635080A}" srcOrd="8" destOrd="0" presId="urn:microsoft.com/office/officeart/2018/2/layout/IconVerticalSolidList"/>
    <dgm:cxn modelId="{74672086-3C43-468D-99CE-49803DEE1081}" type="presParOf" srcId="{78A95E95-A87E-442A-89BB-BF742635080A}" destId="{00BAB27D-874C-4992-8CFB-1993AC4594AB}" srcOrd="0" destOrd="0" presId="urn:microsoft.com/office/officeart/2018/2/layout/IconVerticalSolidList"/>
    <dgm:cxn modelId="{B01DA758-B17D-4F26-8B5D-11A53F3C4040}" type="presParOf" srcId="{78A95E95-A87E-442A-89BB-BF742635080A}" destId="{B3A92CC1-78E5-4C5C-A63F-AD07060590EE}" srcOrd="1" destOrd="0" presId="urn:microsoft.com/office/officeart/2018/2/layout/IconVerticalSolidList"/>
    <dgm:cxn modelId="{0A44BE04-E206-4B48-A102-0F515E77384F}" type="presParOf" srcId="{78A95E95-A87E-442A-89BB-BF742635080A}" destId="{5993DA13-E221-4417-B918-9247AAAC0E71}" srcOrd="2" destOrd="0" presId="urn:microsoft.com/office/officeart/2018/2/layout/IconVerticalSolidList"/>
    <dgm:cxn modelId="{C54FF7CF-D3A7-4C1E-977C-F965BAF6685E}" type="presParOf" srcId="{78A95E95-A87E-442A-89BB-BF742635080A}" destId="{725BF3AB-19D6-4EFA-8A01-E14976AE65E2}" srcOrd="3" destOrd="0" presId="urn:microsoft.com/office/officeart/2018/2/layout/IconVerticalSolidList"/>
    <dgm:cxn modelId="{DBA91F81-42C2-4A9C-973B-4C0470E813E0}" type="presParOf" srcId="{78A95E95-A87E-442A-89BB-BF742635080A}" destId="{D1470C6F-D8E1-40C8-8686-549CE481E068}" srcOrd="4" destOrd="0" presId="urn:microsoft.com/office/officeart/2018/2/layout/IconVerticalSolidList"/>
    <dgm:cxn modelId="{8921B175-ED8C-47A3-91DA-00FFE2CEA607}" type="presParOf" srcId="{62093C94-8294-4769-B712-2961B121EABB}" destId="{72B22C7D-5D98-49FE-8092-E8F2FD5AEF50}" srcOrd="9" destOrd="0" presId="urn:microsoft.com/office/officeart/2018/2/layout/IconVerticalSolidList"/>
    <dgm:cxn modelId="{263597A4-9B3B-47C2-B350-EACB8D60EB42}" type="presParOf" srcId="{62093C94-8294-4769-B712-2961B121EABB}" destId="{162911C2-030C-42EC-922B-BA38F999BA55}" srcOrd="10" destOrd="0" presId="urn:microsoft.com/office/officeart/2018/2/layout/IconVerticalSolidList"/>
    <dgm:cxn modelId="{F1F4F995-D102-461C-9A56-4F1D976F4235}" type="presParOf" srcId="{162911C2-030C-42EC-922B-BA38F999BA55}" destId="{65ECDDDB-C19F-46F1-A821-F1F9D2E0E8AA}" srcOrd="0" destOrd="0" presId="urn:microsoft.com/office/officeart/2018/2/layout/IconVerticalSolidList"/>
    <dgm:cxn modelId="{3A070D03-D18E-452F-B4F3-3A1AA4801276}" type="presParOf" srcId="{162911C2-030C-42EC-922B-BA38F999BA55}" destId="{BECC1312-FEFB-43FF-BD94-62D6524FDEED}" srcOrd="1" destOrd="0" presId="urn:microsoft.com/office/officeart/2018/2/layout/IconVerticalSolidList"/>
    <dgm:cxn modelId="{6C037DC3-E3EE-40EA-9854-3A747BC1BA0B}" type="presParOf" srcId="{162911C2-030C-42EC-922B-BA38F999BA55}" destId="{8E5D1A8E-4339-4814-BB49-A10B191309D9}" srcOrd="2" destOrd="0" presId="urn:microsoft.com/office/officeart/2018/2/layout/IconVerticalSolidList"/>
    <dgm:cxn modelId="{6E4C2E13-C3B0-4809-815D-ACFBFF7A1D94}" type="presParOf" srcId="{162911C2-030C-42EC-922B-BA38F999BA55}" destId="{FF631583-6FC5-4F02-B6B6-17790E7EB0F2}" srcOrd="3" destOrd="0" presId="urn:microsoft.com/office/officeart/2018/2/layout/IconVerticalSolidList"/>
    <dgm:cxn modelId="{043FEDDC-5145-4A91-BA74-EB4C6C94B3E9}" type="presParOf" srcId="{62093C94-8294-4769-B712-2961B121EABB}" destId="{15718463-92D4-45C0-8E30-77A627105771}" srcOrd="11" destOrd="0" presId="urn:microsoft.com/office/officeart/2018/2/layout/IconVerticalSolidList"/>
    <dgm:cxn modelId="{620EBDD3-8CCB-41F0-8C9A-C5FFF0390A30}" type="presParOf" srcId="{62093C94-8294-4769-B712-2961B121EABB}" destId="{C52C027C-B76E-4B91-8165-72BCB0910479}" srcOrd="12" destOrd="0" presId="urn:microsoft.com/office/officeart/2018/2/layout/IconVerticalSolidList"/>
    <dgm:cxn modelId="{9396573F-463E-4497-AB37-2071011A09C7}" type="presParOf" srcId="{C52C027C-B76E-4B91-8165-72BCB0910479}" destId="{22665599-04EB-41EE-817D-D7FFD420BA74}" srcOrd="0" destOrd="0" presId="urn:microsoft.com/office/officeart/2018/2/layout/IconVerticalSolidList"/>
    <dgm:cxn modelId="{9716CBDC-5987-42FA-B63F-4983EA96E366}" type="presParOf" srcId="{C52C027C-B76E-4B91-8165-72BCB0910479}" destId="{F0B7C9B6-5399-40AD-9333-78FEADFE6595}" srcOrd="1" destOrd="0" presId="urn:microsoft.com/office/officeart/2018/2/layout/IconVerticalSolidList"/>
    <dgm:cxn modelId="{8EB860C0-3C62-41E5-8389-AD15B6307E03}" type="presParOf" srcId="{C52C027C-B76E-4B91-8165-72BCB0910479}" destId="{959953CD-C17C-4C10-AFD7-5DFCF98B80D2}" srcOrd="2" destOrd="0" presId="urn:microsoft.com/office/officeart/2018/2/layout/IconVerticalSolidList"/>
    <dgm:cxn modelId="{84875D96-C836-4BB3-B567-BCD5B2B7B283}" type="presParOf" srcId="{C52C027C-B76E-4B91-8165-72BCB0910479}" destId="{9489D016-46F4-48BC-BA79-860023F6FB8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6D2BD3-B30A-4A68-AA3D-F232FF2A199E}" type="doc">
      <dgm:prSet loTypeId="urn:microsoft.com/office/officeart/2018/2/layout/IconLabelList" loCatId="icon" qsTypeId="urn:microsoft.com/office/officeart/2005/8/quickstyle/simple1" qsCatId="simple" csTypeId="urn:microsoft.com/office/officeart/2005/8/colors/accent6_2" csCatId="accent6" phldr="1"/>
      <dgm:spPr/>
      <dgm:t>
        <a:bodyPr/>
        <a:lstStyle/>
        <a:p>
          <a:endParaRPr lang="en-US"/>
        </a:p>
      </dgm:t>
    </dgm:pt>
    <dgm:pt modelId="{7DBC61A0-40F0-4949-9051-AB4962552167}">
      <dgm:prSet custT="1"/>
      <dgm:spPr/>
      <dgm:t>
        <a:bodyPr/>
        <a:lstStyle/>
        <a:p>
          <a:pPr algn="just">
            <a:lnSpc>
              <a:spcPct val="100000"/>
            </a:lnSpc>
          </a:pPr>
          <a:r>
            <a:rPr lang="en-US" sz="1000" b="1" i="0" dirty="0">
              <a:solidFill>
                <a:schemeClr val="accent6">
                  <a:lumMod val="50000"/>
                </a:schemeClr>
              </a:solidFill>
              <a:latin typeface="+mn-lt"/>
            </a:rPr>
            <a:t>Data was collected in a variety of formats, such as job availability for different technologies and locations, utilizing the </a:t>
          </a:r>
          <a:r>
            <a:rPr lang="en-US" sz="1000" b="1" i="0" dirty="0" err="1">
              <a:solidFill>
                <a:schemeClr val="accent6">
                  <a:lumMod val="50000"/>
                </a:schemeClr>
              </a:solidFill>
              <a:latin typeface="+mn-lt"/>
            </a:rPr>
            <a:t>Github</a:t>
          </a:r>
          <a:r>
            <a:rPr lang="en-US" sz="1000" b="1" i="0" dirty="0">
              <a:solidFill>
                <a:schemeClr val="accent6">
                  <a:lumMod val="50000"/>
                </a:schemeClr>
              </a:solidFill>
              <a:latin typeface="+mn-lt"/>
            </a:rPr>
            <a:t> jobs API in Python</a:t>
          </a:r>
          <a:r>
            <a:rPr lang="en-US" sz="1000" b="1" dirty="0">
              <a:solidFill>
                <a:schemeClr val="accent6">
                  <a:lumMod val="50000"/>
                </a:schemeClr>
              </a:solidFill>
              <a:latin typeface="+mn-lt"/>
              <a:cs typeface="Calibri"/>
            </a:rPr>
            <a:t>.</a:t>
          </a:r>
        </a:p>
      </dgm:t>
    </dgm:pt>
    <dgm:pt modelId="{B861EC7C-B23D-4F16-B3A6-EF6929B8180E}" type="parTrans" cxnId="{0F4A9FA3-21CB-4F51-A4E0-A89DE52F3BD5}">
      <dgm:prSet/>
      <dgm:spPr/>
      <dgm:t>
        <a:bodyPr/>
        <a:lstStyle/>
        <a:p>
          <a:endParaRPr lang="en-US"/>
        </a:p>
      </dgm:t>
    </dgm:pt>
    <dgm:pt modelId="{54FA3608-34D2-44BB-AC95-FEE22A05C40F}" type="sibTrans" cxnId="{0F4A9FA3-21CB-4F51-A4E0-A89DE52F3BD5}">
      <dgm:prSet/>
      <dgm:spPr/>
      <dgm:t>
        <a:bodyPr/>
        <a:lstStyle/>
        <a:p>
          <a:endParaRPr lang="en-US"/>
        </a:p>
      </dgm:t>
    </dgm:pt>
    <dgm:pt modelId="{78EE7736-650A-4EB1-A407-B49824B8C0E2}">
      <dgm:prSet custT="1"/>
      <dgm:spPr/>
      <dgm:t>
        <a:bodyPr/>
        <a:lstStyle/>
        <a:p>
          <a:pPr algn="just">
            <a:lnSpc>
              <a:spcPct val="100000"/>
            </a:lnSpc>
          </a:pPr>
          <a:r>
            <a:rPr lang="en-US" sz="1000" b="1" i="0" dirty="0">
              <a:solidFill>
                <a:schemeClr val="accent6">
                  <a:lumMod val="50000"/>
                </a:schemeClr>
              </a:solidFill>
            </a:rPr>
            <a:t>Programming language names and their associated annual salaries were extracted via web scraping from the IBM website. Additionally, a dataset from the 2019 Stack Overflow developer survey was downloaded and stored.</a:t>
          </a:r>
          <a:endParaRPr lang="en-US" sz="1000" b="1" dirty="0">
            <a:solidFill>
              <a:schemeClr val="accent6">
                <a:lumMod val="50000"/>
              </a:schemeClr>
            </a:solidFill>
            <a:latin typeface="Calibri"/>
            <a:cs typeface="Calibri"/>
          </a:endParaRPr>
        </a:p>
      </dgm:t>
    </dgm:pt>
    <dgm:pt modelId="{EC2238EE-3E9C-4108-9D5A-66C71D5E8939}" type="parTrans" cxnId="{933F219B-49B1-4A65-B146-5BE32967CBB6}">
      <dgm:prSet/>
      <dgm:spPr/>
      <dgm:t>
        <a:bodyPr/>
        <a:lstStyle/>
        <a:p>
          <a:endParaRPr lang="en-US"/>
        </a:p>
      </dgm:t>
    </dgm:pt>
    <dgm:pt modelId="{4FA61373-BAD9-4AA7-8112-C40C1CDC8D27}" type="sibTrans" cxnId="{933F219B-49B1-4A65-B146-5BE32967CBB6}">
      <dgm:prSet/>
      <dgm:spPr/>
      <dgm:t>
        <a:bodyPr/>
        <a:lstStyle/>
        <a:p>
          <a:endParaRPr lang="en-US"/>
        </a:p>
      </dgm:t>
    </dgm:pt>
    <dgm:pt modelId="{7FF4F6CD-8BB3-4D4C-9F0A-8C7344277AA3}">
      <dgm:prSet custT="1"/>
      <dgm:spPr/>
      <dgm:t>
        <a:bodyPr/>
        <a:lstStyle/>
        <a:p>
          <a:pPr algn="just">
            <a:lnSpc>
              <a:spcPct val="100000"/>
            </a:lnSpc>
          </a:pPr>
          <a:r>
            <a:rPr lang="en-US" sz="1000" b="1" i="0" dirty="0">
              <a:solidFill>
                <a:schemeClr val="accent6">
                  <a:lumMod val="50000"/>
                </a:schemeClr>
              </a:solidFill>
              <a:latin typeface="+mn-lt"/>
            </a:rPr>
            <a:t>The data was cleaned and analyzed using Python. An exploratory data analysis (EDA) was conducted to evaluate the distribution, detect any outliers, and identify correlations between different columns within the dataset.</a:t>
          </a:r>
          <a:endParaRPr lang="en-US" sz="1000" b="1" dirty="0">
            <a:solidFill>
              <a:schemeClr val="accent6">
                <a:lumMod val="50000"/>
              </a:schemeClr>
            </a:solidFill>
            <a:latin typeface="+mn-lt"/>
            <a:cs typeface="Calibri"/>
          </a:endParaRPr>
        </a:p>
      </dgm:t>
    </dgm:pt>
    <dgm:pt modelId="{41259180-8FEE-419A-9684-24042E939F09}" type="parTrans" cxnId="{76C23D9C-B250-4F0D-AABA-B74E9BB768BD}">
      <dgm:prSet/>
      <dgm:spPr/>
      <dgm:t>
        <a:bodyPr/>
        <a:lstStyle/>
        <a:p>
          <a:endParaRPr lang="en-US"/>
        </a:p>
      </dgm:t>
    </dgm:pt>
    <dgm:pt modelId="{69156F36-A611-471F-81BC-53BFCF21E9BF}" type="sibTrans" cxnId="{76C23D9C-B250-4F0D-AABA-B74E9BB768BD}">
      <dgm:prSet/>
      <dgm:spPr/>
      <dgm:t>
        <a:bodyPr/>
        <a:lstStyle/>
        <a:p>
          <a:endParaRPr lang="en-US"/>
        </a:p>
      </dgm:t>
    </dgm:pt>
    <dgm:pt modelId="{1B169E11-9814-4BC1-B640-FE52BD2C8D23}">
      <dgm:prSet custT="1"/>
      <dgm:spPr/>
      <dgm:t>
        <a:bodyPr/>
        <a:lstStyle/>
        <a:p>
          <a:pPr algn="just">
            <a:lnSpc>
              <a:spcPct val="100000"/>
            </a:lnSpc>
          </a:pPr>
          <a:r>
            <a:rPr lang="en-US" sz="1000" b="1" i="0" dirty="0">
              <a:solidFill>
                <a:schemeClr val="accent6">
                  <a:lumMod val="50000"/>
                </a:schemeClr>
              </a:solidFill>
              <a:latin typeface="Century Gothic" panose="020B0502020202020204" pitchFamily="34" charset="0"/>
            </a:rPr>
            <a:t>Visualization of the data was achieved through the creation of charts, graphs, and dashboards using Python and Cognos analytics tools. All Python analyses were performed in </a:t>
          </a:r>
          <a:r>
            <a:rPr lang="en-US" sz="1000" b="1" i="0" dirty="0" err="1">
              <a:solidFill>
                <a:schemeClr val="accent6">
                  <a:lumMod val="50000"/>
                </a:schemeClr>
              </a:solidFill>
              <a:latin typeface="Century Gothic" panose="020B0502020202020204" pitchFamily="34" charset="0"/>
            </a:rPr>
            <a:t>Jupyter</a:t>
          </a:r>
          <a:r>
            <a:rPr lang="en-US" sz="1000" b="1" i="0" dirty="0">
              <a:solidFill>
                <a:schemeClr val="accent6">
                  <a:lumMod val="50000"/>
                </a:schemeClr>
              </a:solidFill>
              <a:latin typeface="Century Gothic" panose="020B0502020202020204" pitchFamily="34" charset="0"/>
            </a:rPr>
            <a:t> Notebook within Visual Studio.</a:t>
          </a:r>
          <a:endParaRPr lang="en-US" sz="1000" b="1" dirty="0">
            <a:solidFill>
              <a:schemeClr val="accent6">
                <a:lumMod val="50000"/>
              </a:schemeClr>
            </a:solidFill>
            <a:latin typeface="Century Gothic" panose="020B0502020202020204" pitchFamily="34" charset="0"/>
            <a:cs typeface="Calibri"/>
          </a:endParaRPr>
        </a:p>
      </dgm:t>
    </dgm:pt>
    <dgm:pt modelId="{77D8259D-9287-4FBC-B8F2-D7B3FF0EEB17}" type="parTrans" cxnId="{1607C23D-5263-4DFB-B93E-2190BA2FA10F}">
      <dgm:prSet/>
      <dgm:spPr/>
      <dgm:t>
        <a:bodyPr/>
        <a:lstStyle/>
        <a:p>
          <a:endParaRPr lang="en-US"/>
        </a:p>
      </dgm:t>
    </dgm:pt>
    <dgm:pt modelId="{4DB29E9E-DAC7-4930-BC55-E4382C788C4D}" type="sibTrans" cxnId="{1607C23D-5263-4DFB-B93E-2190BA2FA10F}">
      <dgm:prSet/>
      <dgm:spPr/>
      <dgm:t>
        <a:bodyPr/>
        <a:lstStyle/>
        <a:p>
          <a:endParaRPr lang="en-US"/>
        </a:p>
      </dgm:t>
    </dgm:pt>
    <dgm:pt modelId="{1412BA64-89C5-4659-8BCA-9CCE018E50A3}" type="pres">
      <dgm:prSet presAssocID="{786D2BD3-B30A-4A68-AA3D-F232FF2A199E}" presName="root" presStyleCnt="0">
        <dgm:presLayoutVars>
          <dgm:dir/>
          <dgm:resizeHandles val="exact"/>
        </dgm:presLayoutVars>
      </dgm:prSet>
      <dgm:spPr/>
    </dgm:pt>
    <dgm:pt modelId="{F2C4C4E9-6AF9-4D72-B0C1-694D706B7163}" type="pres">
      <dgm:prSet presAssocID="{7DBC61A0-40F0-4949-9051-AB4962552167}" presName="compNode" presStyleCnt="0"/>
      <dgm:spPr/>
    </dgm:pt>
    <dgm:pt modelId="{13D83BD9-2B1E-43C9-AD00-3881FD0293EE}" type="pres">
      <dgm:prSet presAssocID="{7DBC61A0-40F0-4949-9051-AB496255216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FF45AC67-871A-4B97-90F6-D67B39A54036}" type="pres">
      <dgm:prSet presAssocID="{7DBC61A0-40F0-4949-9051-AB4962552167}" presName="spaceRect" presStyleCnt="0"/>
      <dgm:spPr/>
    </dgm:pt>
    <dgm:pt modelId="{2791832C-B68F-4892-B40A-471329D50BFD}" type="pres">
      <dgm:prSet presAssocID="{7DBC61A0-40F0-4949-9051-AB4962552167}" presName="textRect" presStyleLbl="revTx" presStyleIdx="0" presStyleCnt="4">
        <dgm:presLayoutVars>
          <dgm:chMax val="1"/>
          <dgm:chPref val="1"/>
        </dgm:presLayoutVars>
      </dgm:prSet>
      <dgm:spPr/>
    </dgm:pt>
    <dgm:pt modelId="{92D0CD9B-3AA3-430B-9E44-561D8BBB406E}" type="pres">
      <dgm:prSet presAssocID="{54FA3608-34D2-44BB-AC95-FEE22A05C40F}" presName="sibTrans" presStyleCnt="0"/>
      <dgm:spPr/>
    </dgm:pt>
    <dgm:pt modelId="{3E0952FA-15C9-4D5D-84F3-34D493EAC2F7}" type="pres">
      <dgm:prSet presAssocID="{78EE7736-650A-4EB1-A407-B49824B8C0E2}" presName="compNode" presStyleCnt="0"/>
      <dgm:spPr/>
    </dgm:pt>
    <dgm:pt modelId="{8BBF4320-83C0-4583-A209-D189A3904965}" type="pres">
      <dgm:prSet presAssocID="{78EE7736-650A-4EB1-A407-B49824B8C0E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67F55B73-6A3D-484D-AD06-AE0F488A28BC}" type="pres">
      <dgm:prSet presAssocID="{78EE7736-650A-4EB1-A407-B49824B8C0E2}" presName="spaceRect" presStyleCnt="0"/>
      <dgm:spPr/>
    </dgm:pt>
    <dgm:pt modelId="{1CE54A8C-CE15-44DD-A9C4-8430976DC7A4}" type="pres">
      <dgm:prSet presAssocID="{78EE7736-650A-4EB1-A407-B49824B8C0E2}" presName="textRect" presStyleLbl="revTx" presStyleIdx="1" presStyleCnt="4">
        <dgm:presLayoutVars>
          <dgm:chMax val="1"/>
          <dgm:chPref val="1"/>
        </dgm:presLayoutVars>
      </dgm:prSet>
      <dgm:spPr/>
    </dgm:pt>
    <dgm:pt modelId="{B9E41632-ED27-407C-A0C2-EFAB5043838B}" type="pres">
      <dgm:prSet presAssocID="{4FA61373-BAD9-4AA7-8112-C40C1CDC8D27}" presName="sibTrans" presStyleCnt="0"/>
      <dgm:spPr/>
    </dgm:pt>
    <dgm:pt modelId="{9E84602D-7D2D-4BD9-B911-F0831ADDD3DC}" type="pres">
      <dgm:prSet presAssocID="{7FF4F6CD-8BB3-4D4C-9F0A-8C7344277AA3}" presName="compNode" presStyleCnt="0"/>
      <dgm:spPr/>
    </dgm:pt>
    <dgm:pt modelId="{2B97A8F8-C761-4DBA-BB79-4422542989D7}" type="pres">
      <dgm:prSet presAssocID="{7FF4F6CD-8BB3-4D4C-9F0A-8C7344277AA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ADE7400D-B468-4A1E-B9A4-81F493845031}" type="pres">
      <dgm:prSet presAssocID="{7FF4F6CD-8BB3-4D4C-9F0A-8C7344277AA3}" presName="spaceRect" presStyleCnt="0"/>
      <dgm:spPr/>
    </dgm:pt>
    <dgm:pt modelId="{BA93580E-5D19-4599-9422-0AA36333DF67}" type="pres">
      <dgm:prSet presAssocID="{7FF4F6CD-8BB3-4D4C-9F0A-8C7344277AA3}" presName="textRect" presStyleLbl="revTx" presStyleIdx="2" presStyleCnt="4">
        <dgm:presLayoutVars>
          <dgm:chMax val="1"/>
          <dgm:chPref val="1"/>
        </dgm:presLayoutVars>
      </dgm:prSet>
      <dgm:spPr/>
    </dgm:pt>
    <dgm:pt modelId="{5EE45304-E128-4471-B58F-DFE23D598450}" type="pres">
      <dgm:prSet presAssocID="{69156F36-A611-471F-81BC-53BFCF21E9BF}" presName="sibTrans" presStyleCnt="0"/>
      <dgm:spPr/>
    </dgm:pt>
    <dgm:pt modelId="{3A181087-E75E-472C-B447-2B5BA4D2C7CF}" type="pres">
      <dgm:prSet presAssocID="{1B169E11-9814-4BC1-B640-FE52BD2C8D23}" presName="compNode" presStyleCnt="0"/>
      <dgm:spPr/>
    </dgm:pt>
    <dgm:pt modelId="{E4157641-8016-40F8-96B5-CD8DBDD72020}" type="pres">
      <dgm:prSet presAssocID="{1B169E11-9814-4BC1-B640-FE52BD2C8D2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esentation with Pie Chart"/>
        </a:ext>
      </dgm:extLst>
    </dgm:pt>
    <dgm:pt modelId="{67B10282-C63A-4A4F-844B-F575CC19374F}" type="pres">
      <dgm:prSet presAssocID="{1B169E11-9814-4BC1-B640-FE52BD2C8D23}" presName="spaceRect" presStyleCnt="0"/>
      <dgm:spPr/>
    </dgm:pt>
    <dgm:pt modelId="{E9CE101B-9DA0-409E-909C-C782F8415295}" type="pres">
      <dgm:prSet presAssocID="{1B169E11-9814-4BC1-B640-FE52BD2C8D23}" presName="textRect" presStyleLbl="revTx" presStyleIdx="3" presStyleCnt="4">
        <dgm:presLayoutVars>
          <dgm:chMax val="1"/>
          <dgm:chPref val="1"/>
        </dgm:presLayoutVars>
      </dgm:prSet>
      <dgm:spPr/>
    </dgm:pt>
  </dgm:ptLst>
  <dgm:cxnLst>
    <dgm:cxn modelId="{1607C23D-5263-4DFB-B93E-2190BA2FA10F}" srcId="{786D2BD3-B30A-4A68-AA3D-F232FF2A199E}" destId="{1B169E11-9814-4BC1-B640-FE52BD2C8D23}" srcOrd="3" destOrd="0" parTransId="{77D8259D-9287-4FBC-B8F2-D7B3FF0EEB17}" sibTransId="{4DB29E9E-DAC7-4930-BC55-E4382C788C4D}"/>
    <dgm:cxn modelId="{1389397B-85F8-451F-B646-734521E473AD}" type="presOf" srcId="{786D2BD3-B30A-4A68-AA3D-F232FF2A199E}" destId="{1412BA64-89C5-4659-8BCA-9CCE018E50A3}" srcOrd="0" destOrd="0" presId="urn:microsoft.com/office/officeart/2018/2/layout/IconLabelList"/>
    <dgm:cxn modelId="{FC4B5E8C-7AAB-4885-98FC-63B0D48DED0F}" type="presOf" srcId="{1B169E11-9814-4BC1-B640-FE52BD2C8D23}" destId="{E9CE101B-9DA0-409E-909C-C782F8415295}" srcOrd="0" destOrd="0" presId="urn:microsoft.com/office/officeart/2018/2/layout/IconLabelList"/>
    <dgm:cxn modelId="{933F219B-49B1-4A65-B146-5BE32967CBB6}" srcId="{786D2BD3-B30A-4A68-AA3D-F232FF2A199E}" destId="{78EE7736-650A-4EB1-A407-B49824B8C0E2}" srcOrd="1" destOrd="0" parTransId="{EC2238EE-3E9C-4108-9D5A-66C71D5E8939}" sibTransId="{4FA61373-BAD9-4AA7-8112-C40C1CDC8D27}"/>
    <dgm:cxn modelId="{76C23D9C-B250-4F0D-AABA-B74E9BB768BD}" srcId="{786D2BD3-B30A-4A68-AA3D-F232FF2A199E}" destId="{7FF4F6CD-8BB3-4D4C-9F0A-8C7344277AA3}" srcOrd="2" destOrd="0" parTransId="{41259180-8FEE-419A-9684-24042E939F09}" sibTransId="{69156F36-A611-471F-81BC-53BFCF21E9BF}"/>
    <dgm:cxn modelId="{0F4A9FA3-21CB-4F51-A4E0-A89DE52F3BD5}" srcId="{786D2BD3-B30A-4A68-AA3D-F232FF2A199E}" destId="{7DBC61A0-40F0-4949-9051-AB4962552167}" srcOrd="0" destOrd="0" parTransId="{B861EC7C-B23D-4F16-B3A6-EF6929B8180E}" sibTransId="{54FA3608-34D2-44BB-AC95-FEE22A05C40F}"/>
    <dgm:cxn modelId="{45C60DA9-553E-43C5-8D7A-D1D4AD16B158}" type="presOf" srcId="{78EE7736-650A-4EB1-A407-B49824B8C0E2}" destId="{1CE54A8C-CE15-44DD-A9C4-8430976DC7A4}" srcOrd="0" destOrd="0" presId="urn:microsoft.com/office/officeart/2018/2/layout/IconLabelList"/>
    <dgm:cxn modelId="{093703C7-5ACE-4800-B573-F2EB988A22C7}" type="presOf" srcId="{7FF4F6CD-8BB3-4D4C-9F0A-8C7344277AA3}" destId="{BA93580E-5D19-4599-9422-0AA36333DF67}" srcOrd="0" destOrd="0" presId="urn:microsoft.com/office/officeart/2018/2/layout/IconLabelList"/>
    <dgm:cxn modelId="{BE20BFE2-FF5B-4973-A964-672A13141A7A}" type="presOf" srcId="{7DBC61A0-40F0-4949-9051-AB4962552167}" destId="{2791832C-B68F-4892-B40A-471329D50BFD}" srcOrd="0" destOrd="0" presId="urn:microsoft.com/office/officeart/2018/2/layout/IconLabelList"/>
    <dgm:cxn modelId="{56CE034E-AC4E-42A8-95D3-C97B38C76F56}" type="presParOf" srcId="{1412BA64-89C5-4659-8BCA-9CCE018E50A3}" destId="{F2C4C4E9-6AF9-4D72-B0C1-694D706B7163}" srcOrd="0" destOrd="0" presId="urn:microsoft.com/office/officeart/2018/2/layout/IconLabelList"/>
    <dgm:cxn modelId="{F841DEB6-4EC9-4587-BA60-4DF91BDE699F}" type="presParOf" srcId="{F2C4C4E9-6AF9-4D72-B0C1-694D706B7163}" destId="{13D83BD9-2B1E-43C9-AD00-3881FD0293EE}" srcOrd="0" destOrd="0" presId="urn:microsoft.com/office/officeart/2018/2/layout/IconLabelList"/>
    <dgm:cxn modelId="{CBEAD729-C841-4E7A-9F16-E66405FB6B1E}" type="presParOf" srcId="{F2C4C4E9-6AF9-4D72-B0C1-694D706B7163}" destId="{FF45AC67-871A-4B97-90F6-D67B39A54036}" srcOrd="1" destOrd="0" presId="urn:microsoft.com/office/officeart/2018/2/layout/IconLabelList"/>
    <dgm:cxn modelId="{07112A8A-44B2-4DCF-B275-63190E412512}" type="presParOf" srcId="{F2C4C4E9-6AF9-4D72-B0C1-694D706B7163}" destId="{2791832C-B68F-4892-B40A-471329D50BFD}" srcOrd="2" destOrd="0" presId="urn:microsoft.com/office/officeart/2018/2/layout/IconLabelList"/>
    <dgm:cxn modelId="{93A5A12E-8C3D-4AC9-AACB-40AF82984332}" type="presParOf" srcId="{1412BA64-89C5-4659-8BCA-9CCE018E50A3}" destId="{92D0CD9B-3AA3-430B-9E44-561D8BBB406E}" srcOrd="1" destOrd="0" presId="urn:microsoft.com/office/officeart/2018/2/layout/IconLabelList"/>
    <dgm:cxn modelId="{52D3C8B9-EB3D-44A5-B301-6CBB4739D1B1}" type="presParOf" srcId="{1412BA64-89C5-4659-8BCA-9CCE018E50A3}" destId="{3E0952FA-15C9-4D5D-84F3-34D493EAC2F7}" srcOrd="2" destOrd="0" presId="urn:microsoft.com/office/officeart/2018/2/layout/IconLabelList"/>
    <dgm:cxn modelId="{F218049D-A485-4602-9D63-DF0D8B32BD14}" type="presParOf" srcId="{3E0952FA-15C9-4D5D-84F3-34D493EAC2F7}" destId="{8BBF4320-83C0-4583-A209-D189A3904965}" srcOrd="0" destOrd="0" presId="urn:microsoft.com/office/officeart/2018/2/layout/IconLabelList"/>
    <dgm:cxn modelId="{75E9BD4E-B40D-42AF-AB3B-8CFA55AF09F5}" type="presParOf" srcId="{3E0952FA-15C9-4D5D-84F3-34D493EAC2F7}" destId="{67F55B73-6A3D-484D-AD06-AE0F488A28BC}" srcOrd="1" destOrd="0" presId="urn:microsoft.com/office/officeart/2018/2/layout/IconLabelList"/>
    <dgm:cxn modelId="{AA0BFAFB-6B89-4D97-9128-219F3CF2E99C}" type="presParOf" srcId="{3E0952FA-15C9-4D5D-84F3-34D493EAC2F7}" destId="{1CE54A8C-CE15-44DD-A9C4-8430976DC7A4}" srcOrd="2" destOrd="0" presId="urn:microsoft.com/office/officeart/2018/2/layout/IconLabelList"/>
    <dgm:cxn modelId="{E200E076-8A61-4AB3-A3A7-0EDE200D5C13}" type="presParOf" srcId="{1412BA64-89C5-4659-8BCA-9CCE018E50A3}" destId="{B9E41632-ED27-407C-A0C2-EFAB5043838B}" srcOrd="3" destOrd="0" presId="urn:microsoft.com/office/officeart/2018/2/layout/IconLabelList"/>
    <dgm:cxn modelId="{EE2303F9-2BBC-4939-94EA-05109D2E68AE}" type="presParOf" srcId="{1412BA64-89C5-4659-8BCA-9CCE018E50A3}" destId="{9E84602D-7D2D-4BD9-B911-F0831ADDD3DC}" srcOrd="4" destOrd="0" presId="urn:microsoft.com/office/officeart/2018/2/layout/IconLabelList"/>
    <dgm:cxn modelId="{32CE8329-46F7-4135-BCDC-E62F4496A293}" type="presParOf" srcId="{9E84602D-7D2D-4BD9-B911-F0831ADDD3DC}" destId="{2B97A8F8-C761-4DBA-BB79-4422542989D7}" srcOrd="0" destOrd="0" presId="urn:microsoft.com/office/officeart/2018/2/layout/IconLabelList"/>
    <dgm:cxn modelId="{C85892AC-A453-45C5-BD5E-7646F52701E3}" type="presParOf" srcId="{9E84602D-7D2D-4BD9-B911-F0831ADDD3DC}" destId="{ADE7400D-B468-4A1E-B9A4-81F493845031}" srcOrd="1" destOrd="0" presId="urn:microsoft.com/office/officeart/2018/2/layout/IconLabelList"/>
    <dgm:cxn modelId="{4F5B6C6D-E5D0-435E-94B7-B390C86D97B0}" type="presParOf" srcId="{9E84602D-7D2D-4BD9-B911-F0831ADDD3DC}" destId="{BA93580E-5D19-4599-9422-0AA36333DF67}" srcOrd="2" destOrd="0" presId="urn:microsoft.com/office/officeart/2018/2/layout/IconLabelList"/>
    <dgm:cxn modelId="{93AA7D2C-582A-4FEF-825D-439FF3160F29}" type="presParOf" srcId="{1412BA64-89C5-4659-8BCA-9CCE018E50A3}" destId="{5EE45304-E128-4471-B58F-DFE23D598450}" srcOrd="5" destOrd="0" presId="urn:microsoft.com/office/officeart/2018/2/layout/IconLabelList"/>
    <dgm:cxn modelId="{25F41E20-A68A-4219-8BBC-F3D465E85735}" type="presParOf" srcId="{1412BA64-89C5-4659-8BCA-9CCE018E50A3}" destId="{3A181087-E75E-472C-B447-2B5BA4D2C7CF}" srcOrd="6" destOrd="0" presId="urn:microsoft.com/office/officeart/2018/2/layout/IconLabelList"/>
    <dgm:cxn modelId="{C1FCDF0C-48BF-4797-8B11-60C4F2FBD0AD}" type="presParOf" srcId="{3A181087-E75E-472C-B447-2B5BA4D2C7CF}" destId="{E4157641-8016-40F8-96B5-CD8DBDD72020}" srcOrd="0" destOrd="0" presId="urn:microsoft.com/office/officeart/2018/2/layout/IconLabelList"/>
    <dgm:cxn modelId="{C19EAEDD-6A88-438D-A957-66821C4DD404}" type="presParOf" srcId="{3A181087-E75E-472C-B447-2B5BA4D2C7CF}" destId="{67B10282-C63A-4A4F-844B-F575CC19374F}" srcOrd="1" destOrd="0" presId="urn:microsoft.com/office/officeart/2018/2/layout/IconLabelList"/>
    <dgm:cxn modelId="{848CD49D-49FF-4196-B1CC-E953669806D9}" type="presParOf" srcId="{3A181087-E75E-472C-B447-2B5BA4D2C7CF}" destId="{E9CE101B-9DA0-409E-909C-C782F841529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D56AB0-8CA8-4238-90DC-D475BC4A52BA}">
      <dsp:nvSpPr>
        <dsp:cNvPr id="0" name=""/>
        <dsp:cNvSpPr/>
      </dsp:nvSpPr>
      <dsp:spPr>
        <a:xfrm>
          <a:off x="0" y="448"/>
          <a:ext cx="6391275" cy="617151"/>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926668-2EC7-467A-9D19-6240404A52A9}">
      <dsp:nvSpPr>
        <dsp:cNvPr id="0" name=""/>
        <dsp:cNvSpPr/>
      </dsp:nvSpPr>
      <dsp:spPr>
        <a:xfrm>
          <a:off x="186688" y="139307"/>
          <a:ext cx="339433" cy="3394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A7EAC3-4B4F-4281-9879-5C300C3D7A1D}">
      <dsp:nvSpPr>
        <dsp:cNvPr id="0" name=""/>
        <dsp:cNvSpPr/>
      </dsp:nvSpPr>
      <dsp:spPr>
        <a:xfrm>
          <a:off x="712810" y="448"/>
          <a:ext cx="5678464"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dirty="0">
              <a:solidFill>
                <a:schemeClr val="accent6">
                  <a:lumMod val="50000"/>
                </a:schemeClr>
              </a:solidFill>
            </a:rPr>
            <a:t>Executive Summary</a:t>
          </a:r>
        </a:p>
      </dsp:txBody>
      <dsp:txXfrm>
        <a:off x="712810" y="448"/>
        <a:ext cx="5678464" cy="617151"/>
      </dsp:txXfrm>
    </dsp:sp>
    <dsp:sp modelId="{BAE55153-16E5-4CA1-9823-9F59D5D570FC}">
      <dsp:nvSpPr>
        <dsp:cNvPr id="0" name=""/>
        <dsp:cNvSpPr/>
      </dsp:nvSpPr>
      <dsp:spPr>
        <a:xfrm>
          <a:off x="0" y="771888"/>
          <a:ext cx="6391275" cy="617151"/>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5C1886-8809-4373-92EE-E6D203899494}">
      <dsp:nvSpPr>
        <dsp:cNvPr id="0" name=""/>
        <dsp:cNvSpPr/>
      </dsp:nvSpPr>
      <dsp:spPr>
        <a:xfrm>
          <a:off x="186688" y="910747"/>
          <a:ext cx="339433" cy="3394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10414F-539A-4377-92E2-F1CF7DE52710}">
      <dsp:nvSpPr>
        <dsp:cNvPr id="0" name=""/>
        <dsp:cNvSpPr/>
      </dsp:nvSpPr>
      <dsp:spPr>
        <a:xfrm>
          <a:off x="712810" y="771888"/>
          <a:ext cx="5678464"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dirty="0">
              <a:solidFill>
                <a:schemeClr val="accent6">
                  <a:lumMod val="50000"/>
                </a:schemeClr>
              </a:solidFill>
            </a:rPr>
            <a:t>Introduction</a:t>
          </a:r>
        </a:p>
      </dsp:txBody>
      <dsp:txXfrm>
        <a:off x="712810" y="771888"/>
        <a:ext cx="5678464" cy="617151"/>
      </dsp:txXfrm>
    </dsp:sp>
    <dsp:sp modelId="{F9F51323-EFE9-4AE5-9BD4-E849EDB5A578}">
      <dsp:nvSpPr>
        <dsp:cNvPr id="0" name=""/>
        <dsp:cNvSpPr/>
      </dsp:nvSpPr>
      <dsp:spPr>
        <a:xfrm>
          <a:off x="0" y="1543327"/>
          <a:ext cx="6391275" cy="617151"/>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3D44AE-1FE3-478C-980F-62B056CB8ED3}">
      <dsp:nvSpPr>
        <dsp:cNvPr id="0" name=""/>
        <dsp:cNvSpPr/>
      </dsp:nvSpPr>
      <dsp:spPr>
        <a:xfrm>
          <a:off x="186688" y="1682186"/>
          <a:ext cx="339433" cy="3394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C837AD-EA5B-4543-B0FF-1ABCCFC9C297}">
      <dsp:nvSpPr>
        <dsp:cNvPr id="0" name=""/>
        <dsp:cNvSpPr/>
      </dsp:nvSpPr>
      <dsp:spPr>
        <a:xfrm>
          <a:off x="712810" y="1543327"/>
          <a:ext cx="5678464"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dirty="0">
              <a:solidFill>
                <a:schemeClr val="accent6">
                  <a:lumMod val="50000"/>
                </a:schemeClr>
              </a:solidFill>
            </a:rPr>
            <a:t>Methodology</a:t>
          </a:r>
        </a:p>
      </dsp:txBody>
      <dsp:txXfrm>
        <a:off x="712810" y="1543327"/>
        <a:ext cx="5678464" cy="617151"/>
      </dsp:txXfrm>
    </dsp:sp>
    <dsp:sp modelId="{9679B63D-B9D7-4ED7-858B-AB6BB1690720}">
      <dsp:nvSpPr>
        <dsp:cNvPr id="0" name=""/>
        <dsp:cNvSpPr/>
      </dsp:nvSpPr>
      <dsp:spPr>
        <a:xfrm>
          <a:off x="0" y="2314767"/>
          <a:ext cx="6391275" cy="617151"/>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C87EBA-BF5F-44C4-826D-3F8AD56C4B70}">
      <dsp:nvSpPr>
        <dsp:cNvPr id="0" name=""/>
        <dsp:cNvSpPr/>
      </dsp:nvSpPr>
      <dsp:spPr>
        <a:xfrm>
          <a:off x="186688" y="2453626"/>
          <a:ext cx="339433" cy="3394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6A4792-2DE4-48A5-9D6B-5E96082BA9F8}">
      <dsp:nvSpPr>
        <dsp:cNvPr id="0" name=""/>
        <dsp:cNvSpPr/>
      </dsp:nvSpPr>
      <dsp:spPr>
        <a:xfrm>
          <a:off x="712810" y="2314767"/>
          <a:ext cx="2876073"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dirty="0">
              <a:solidFill>
                <a:schemeClr val="accent6">
                  <a:lumMod val="50000"/>
                </a:schemeClr>
              </a:solidFill>
            </a:rPr>
            <a:t>Results</a:t>
          </a:r>
        </a:p>
      </dsp:txBody>
      <dsp:txXfrm>
        <a:off x="712810" y="2314767"/>
        <a:ext cx="2876073" cy="617151"/>
      </dsp:txXfrm>
    </dsp:sp>
    <dsp:sp modelId="{30D7C209-27F9-499A-9C53-CCC0F251460E}">
      <dsp:nvSpPr>
        <dsp:cNvPr id="0" name=""/>
        <dsp:cNvSpPr/>
      </dsp:nvSpPr>
      <dsp:spPr>
        <a:xfrm>
          <a:off x="3588884" y="2314767"/>
          <a:ext cx="2802390"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577850">
            <a:lnSpc>
              <a:spcPct val="100000"/>
            </a:lnSpc>
            <a:spcBef>
              <a:spcPct val="0"/>
            </a:spcBef>
            <a:spcAft>
              <a:spcPct val="35000"/>
            </a:spcAft>
            <a:buNone/>
          </a:pPr>
          <a:r>
            <a:rPr lang="en-US" sz="1300" kern="1200" dirty="0">
              <a:solidFill>
                <a:schemeClr val="accent6">
                  <a:lumMod val="50000"/>
                </a:schemeClr>
              </a:solidFill>
            </a:rPr>
            <a:t>Visualization – Charts</a:t>
          </a:r>
        </a:p>
        <a:p>
          <a:pPr marL="0" lvl="0" indent="0" algn="l" defTabSz="577850">
            <a:lnSpc>
              <a:spcPct val="100000"/>
            </a:lnSpc>
            <a:spcBef>
              <a:spcPct val="0"/>
            </a:spcBef>
            <a:spcAft>
              <a:spcPct val="35000"/>
            </a:spcAft>
            <a:buNone/>
          </a:pPr>
          <a:r>
            <a:rPr lang="en-US" sz="1300" kern="1200" dirty="0">
              <a:solidFill>
                <a:schemeClr val="accent6">
                  <a:lumMod val="50000"/>
                </a:schemeClr>
              </a:solidFill>
            </a:rPr>
            <a:t>Dashboard</a:t>
          </a:r>
        </a:p>
      </dsp:txBody>
      <dsp:txXfrm>
        <a:off x="3588884" y="2314767"/>
        <a:ext cx="2802390" cy="617151"/>
      </dsp:txXfrm>
    </dsp:sp>
    <dsp:sp modelId="{00BAB27D-874C-4992-8CFB-1993AC4594AB}">
      <dsp:nvSpPr>
        <dsp:cNvPr id="0" name=""/>
        <dsp:cNvSpPr/>
      </dsp:nvSpPr>
      <dsp:spPr>
        <a:xfrm>
          <a:off x="0" y="3086207"/>
          <a:ext cx="6391275" cy="617151"/>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A92CC1-78E5-4C5C-A63F-AD07060590EE}">
      <dsp:nvSpPr>
        <dsp:cNvPr id="0" name=""/>
        <dsp:cNvSpPr/>
      </dsp:nvSpPr>
      <dsp:spPr>
        <a:xfrm>
          <a:off x="186688" y="3225066"/>
          <a:ext cx="339433" cy="33943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5BF3AB-19D6-4EFA-8A01-E14976AE65E2}">
      <dsp:nvSpPr>
        <dsp:cNvPr id="0" name=""/>
        <dsp:cNvSpPr/>
      </dsp:nvSpPr>
      <dsp:spPr>
        <a:xfrm>
          <a:off x="712810" y="3086207"/>
          <a:ext cx="2876073"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dirty="0">
              <a:solidFill>
                <a:schemeClr val="accent6">
                  <a:lumMod val="50000"/>
                </a:schemeClr>
              </a:solidFill>
            </a:rPr>
            <a:t>Discussion</a:t>
          </a:r>
        </a:p>
      </dsp:txBody>
      <dsp:txXfrm>
        <a:off x="712810" y="3086207"/>
        <a:ext cx="2876073" cy="617151"/>
      </dsp:txXfrm>
    </dsp:sp>
    <dsp:sp modelId="{D1470C6F-D8E1-40C8-8686-549CE481E068}">
      <dsp:nvSpPr>
        <dsp:cNvPr id="0" name=""/>
        <dsp:cNvSpPr/>
      </dsp:nvSpPr>
      <dsp:spPr>
        <a:xfrm>
          <a:off x="3588884" y="3086207"/>
          <a:ext cx="2802390"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577850">
            <a:lnSpc>
              <a:spcPct val="100000"/>
            </a:lnSpc>
            <a:spcBef>
              <a:spcPct val="0"/>
            </a:spcBef>
            <a:spcAft>
              <a:spcPct val="35000"/>
            </a:spcAft>
            <a:buNone/>
          </a:pPr>
          <a:r>
            <a:rPr lang="en-US" sz="1300" kern="1200" dirty="0">
              <a:solidFill>
                <a:schemeClr val="accent6">
                  <a:lumMod val="50000"/>
                </a:schemeClr>
              </a:solidFill>
            </a:rPr>
            <a:t>Findings &amp; Implications</a:t>
          </a:r>
        </a:p>
      </dsp:txBody>
      <dsp:txXfrm>
        <a:off x="3588884" y="3086207"/>
        <a:ext cx="2802390" cy="617151"/>
      </dsp:txXfrm>
    </dsp:sp>
    <dsp:sp modelId="{65ECDDDB-C19F-46F1-A821-F1F9D2E0E8AA}">
      <dsp:nvSpPr>
        <dsp:cNvPr id="0" name=""/>
        <dsp:cNvSpPr/>
      </dsp:nvSpPr>
      <dsp:spPr>
        <a:xfrm>
          <a:off x="0" y="3857647"/>
          <a:ext cx="6391275" cy="617151"/>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CC1312-FEFB-43FF-BD94-62D6524FDEED}">
      <dsp:nvSpPr>
        <dsp:cNvPr id="0" name=""/>
        <dsp:cNvSpPr/>
      </dsp:nvSpPr>
      <dsp:spPr>
        <a:xfrm>
          <a:off x="186688" y="3996506"/>
          <a:ext cx="339433" cy="33943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631583-6FC5-4F02-B6B6-17790E7EB0F2}">
      <dsp:nvSpPr>
        <dsp:cNvPr id="0" name=""/>
        <dsp:cNvSpPr/>
      </dsp:nvSpPr>
      <dsp:spPr>
        <a:xfrm>
          <a:off x="712810" y="3857647"/>
          <a:ext cx="5678464"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dirty="0">
              <a:solidFill>
                <a:schemeClr val="accent6">
                  <a:lumMod val="50000"/>
                </a:schemeClr>
              </a:solidFill>
            </a:rPr>
            <a:t>Conclusion</a:t>
          </a:r>
        </a:p>
      </dsp:txBody>
      <dsp:txXfrm>
        <a:off x="712810" y="3857647"/>
        <a:ext cx="5678464" cy="617151"/>
      </dsp:txXfrm>
    </dsp:sp>
    <dsp:sp modelId="{22665599-04EB-41EE-817D-D7FFD420BA74}">
      <dsp:nvSpPr>
        <dsp:cNvPr id="0" name=""/>
        <dsp:cNvSpPr/>
      </dsp:nvSpPr>
      <dsp:spPr>
        <a:xfrm>
          <a:off x="0" y="4629086"/>
          <a:ext cx="6391275" cy="617151"/>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B7C9B6-5399-40AD-9333-78FEADFE6595}">
      <dsp:nvSpPr>
        <dsp:cNvPr id="0" name=""/>
        <dsp:cNvSpPr/>
      </dsp:nvSpPr>
      <dsp:spPr>
        <a:xfrm>
          <a:off x="186688" y="4767946"/>
          <a:ext cx="339433" cy="339433"/>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89D016-46F4-48BC-BA79-860023F6FB80}">
      <dsp:nvSpPr>
        <dsp:cNvPr id="0" name=""/>
        <dsp:cNvSpPr/>
      </dsp:nvSpPr>
      <dsp:spPr>
        <a:xfrm>
          <a:off x="712810" y="4629086"/>
          <a:ext cx="5678464"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dirty="0">
              <a:solidFill>
                <a:schemeClr val="accent6">
                  <a:lumMod val="50000"/>
                </a:schemeClr>
              </a:solidFill>
            </a:rPr>
            <a:t>Appendix</a:t>
          </a:r>
        </a:p>
      </dsp:txBody>
      <dsp:txXfrm>
        <a:off x="712810" y="4629086"/>
        <a:ext cx="5678464" cy="6171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83BD9-2B1E-43C9-AD00-3881FD0293EE}">
      <dsp:nvSpPr>
        <dsp:cNvPr id="0" name=""/>
        <dsp:cNvSpPr/>
      </dsp:nvSpPr>
      <dsp:spPr>
        <a:xfrm>
          <a:off x="1049073" y="423513"/>
          <a:ext cx="1088911" cy="10889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91832C-B68F-4892-B40A-471329D50BFD}">
      <dsp:nvSpPr>
        <dsp:cNvPr id="0" name=""/>
        <dsp:cNvSpPr/>
      </dsp:nvSpPr>
      <dsp:spPr>
        <a:xfrm>
          <a:off x="383627" y="1899592"/>
          <a:ext cx="2419804" cy="110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444500">
            <a:lnSpc>
              <a:spcPct val="100000"/>
            </a:lnSpc>
            <a:spcBef>
              <a:spcPct val="0"/>
            </a:spcBef>
            <a:spcAft>
              <a:spcPct val="35000"/>
            </a:spcAft>
            <a:buNone/>
          </a:pPr>
          <a:r>
            <a:rPr lang="en-US" sz="1000" b="1" i="0" kern="1200" dirty="0">
              <a:solidFill>
                <a:schemeClr val="accent6">
                  <a:lumMod val="50000"/>
                </a:schemeClr>
              </a:solidFill>
              <a:latin typeface="+mn-lt"/>
            </a:rPr>
            <a:t>Data was collected in a variety of formats, such as job availability for different technologies and locations, utilizing the </a:t>
          </a:r>
          <a:r>
            <a:rPr lang="en-US" sz="1000" b="1" i="0" kern="1200" dirty="0" err="1">
              <a:solidFill>
                <a:schemeClr val="accent6">
                  <a:lumMod val="50000"/>
                </a:schemeClr>
              </a:solidFill>
              <a:latin typeface="+mn-lt"/>
            </a:rPr>
            <a:t>Github</a:t>
          </a:r>
          <a:r>
            <a:rPr lang="en-US" sz="1000" b="1" i="0" kern="1200" dirty="0">
              <a:solidFill>
                <a:schemeClr val="accent6">
                  <a:lumMod val="50000"/>
                </a:schemeClr>
              </a:solidFill>
              <a:latin typeface="+mn-lt"/>
            </a:rPr>
            <a:t> jobs API in Python</a:t>
          </a:r>
          <a:r>
            <a:rPr lang="en-US" sz="1000" b="1" kern="1200" dirty="0">
              <a:solidFill>
                <a:schemeClr val="accent6">
                  <a:lumMod val="50000"/>
                </a:schemeClr>
              </a:solidFill>
              <a:latin typeface="+mn-lt"/>
              <a:cs typeface="Calibri"/>
            </a:rPr>
            <a:t>.</a:t>
          </a:r>
        </a:p>
      </dsp:txBody>
      <dsp:txXfrm>
        <a:off x="383627" y="1899592"/>
        <a:ext cx="2419804" cy="1102500"/>
      </dsp:txXfrm>
    </dsp:sp>
    <dsp:sp modelId="{8BBF4320-83C0-4583-A209-D189A3904965}">
      <dsp:nvSpPr>
        <dsp:cNvPr id="0" name=""/>
        <dsp:cNvSpPr/>
      </dsp:nvSpPr>
      <dsp:spPr>
        <a:xfrm>
          <a:off x="3892343" y="423513"/>
          <a:ext cx="1088911" cy="10889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E54A8C-CE15-44DD-A9C4-8430976DC7A4}">
      <dsp:nvSpPr>
        <dsp:cNvPr id="0" name=""/>
        <dsp:cNvSpPr/>
      </dsp:nvSpPr>
      <dsp:spPr>
        <a:xfrm>
          <a:off x="3226897" y="1899592"/>
          <a:ext cx="2419804" cy="110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444500">
            <a:lnSpc>
              <a:spcPct val="100000"/>
            </a:lnSpc>
            <a:spcBef>
              <a:spcPct val="0"/>
            </a:spcBef>
            <a:spcAft>
              <a:spcPct val="35000"/>
            </a:spcAft>
            <a:buNone/>
          </a:pPr>
          <a:r>
            <a:rPr lang="en-US" sz="1000" b="1" i="0" kern="1200" dirty="0">
              <a:solidFill>
                <a:schemeClr val="accent6">
                  <a:lumMod val="50000"/>
                </a:schemeClr>
              </a:solidFill>
            </a:rPr>
            <a:t>Programming language names and their associated annual salaries were extracted via web scraping from the IBM website. Additionally, a dataset from the 2019 Stack Overflow developer survey was downloaded and stored.</a:t>
          </a:r>
          <a:endParaRPr lang="en-US" sz="1000" b="1" kern="1200" dirty="0">
            <a:solidFill>
              <a:schemeClr val="accent6">
                <a:lumMod val="50000"/>
              </a:schemeClr>
            </a:solidFill>
            <a:latin typeface="Calibri"/>
            <a:cs typeface="Calibri"/>
          </a:endParaRPr>
        </a:p>
      </dsp:txBody>
      <dsp:txXfrm>
        <a:off x="3226897" y="1899592"/>
        <a:ext cx="2419804" cy="1102500"/>
      </dsp:txXfrm>
    </dsp:sp>
    <dsp:sp modelId="{2B97A8F8-C761-4DBA-BB79-4422542989D7}">
      <dsp:nvSpPr>
        <dsp:cNvPr id="0" name=""/>
        <dsp:cNvSpPr/>
      </dsp:nvSpPr>
      <dsp:spPr>
        <a:xfrm>
          <a:off x="6735614" y="423513"/>
          <a:ext cx="1088911" cy="10889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93580E-5D19-4599-9422-0AA36333DF67}">
      <dsp:nvSpPr>
        <dsp:cNvPr id="0" name=""/>
        <dsp:cNvSpPr/>
      </dsp:nvSpPr>
      <dsp:spPr>
        <a:xfrm>
          <a:off x="6070167" y="1899592"/>
          <a:ext cx="2419804" cy="110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444500">
            <a:lnSpc>
              <a:spcPct val="100000"/>
            </a:lnSpc>
            <a:spcBef>
              <a:spcPct val="0"/>
            </a:spcBef>
            <a:spcAft>
              <a:spcPct val="35000"/>
            </a:spcAft>
            <a:buNone/>
          </a:pPr>
          <a:r>
            <a:rPr lang="en-US" sz="1000" b="1" i="0" kern="1200" dirty="0">
              <a:solidFill>
                <a:schemeClr val="accent6">
                  <a:lumMod val="50000"/>
                </a:schemeClr>
              </a:solidFill>
              <a:latin typeface="+mn-lt"/>
            </a:rPr>
            <a:t>The data was cleaned and analyzed using Python. An exploratory data analysis (EDA) was conducted to evaluate the distribution, detect any outliers, and identify correlations between different columns within the dataset.</a:t>
          </a:r>
          <a:endParaRPr lang="en-US" sz="1000" b="1" kern="1200" dirty="0">
            <a:solidFill>
              <a:schemeClr val="accent6">
                <a:lumMod val="50000"/>
              </a:schemeClr>
            </a:solidFill>
            <a:latin typeface="+mn-lt"/>
            <a:cs typeface="Calibri"/>
          </a:endParaRPr>
        </a:p>
      </dsp:txBody>
      <dsp:txXfrm>
        <a:off x="6070167" y="1899592"/>
        <a:ext cx="2419804" cy="1102500"/>
      </dsp:txXfrm>
    </dsp:sp>
    <dsp:sp modelId="{E4157641-8016-40F8-96B5-CD8DBDD72020}">
      <dsp:nvSpPr>
        <dsp:cNvPr id="0" name=""/>
        <dsp:cNvSpPr/>
      </dsp:nvSpPr>
      <dsp:spPr>
        <a:xfrm>
          <a:off x="9578884" y="423513"/>
          <a:ext cx="1088911" cy="10889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CE101B-9DA0-409E-909C-C782F8415295}">
      <dsp:nvSpPr>
        <dsp:cNvPr id="0" name=""/>
        <dsp:cNvSpPr/>
      </dsp:nvSpPr>
      <dsp:spPr>
        <a:xfrm>
          <a:off x="8913438" y="1899592"/>
          <a:ext cx="2419804" cy="110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444500">
            <a:lnSpc>
              <a:spcPct val="100000"/>
            </a:lnSpc>
            <a:spcBef>
              <a:spcPct val="0"/>
            </a:spcBef>
            <a:spcAft>
              <a:spcPct val="35000"/>
            </a:spcAft>
            <a:buNone/>
          </a:pPr>
          <a:r>
            <a:rPr lang="en-US" sz="1000" b="1" i="0" kern="1200" dirty="0">
              <a:solidFill>
                <a:schemeClr val="accent6">
                  <a:lumMod val="50000"/>
                </a:schemeClr>
              </a:solidFill>
              <a:latin typeface="Century Gothic" panose="020B0502020202020204" pitchFamily="34" charset="0"/>
            </a:rPr>
            <a:t>Visualization of the data was achieved through the creation of charts, graphs, and dashboards using Python and Cognos analytics tools. All Python analyses were performed in </a:t>
          </a:r>
          <a:r>
            <a:rPr lang="en-US" sz="1000" b="1" i="0" kern="1200" dirty="0" err="1">
              <a:solidFill>
                <a:schemeClr val="accent6">
                  <a:lumMod val="50000"/>
                </a:schemeClr>
              </a:solidFill>
              <a:latin typeface="Century Gothic" panose="020B0502020202020204" pitchFamily="34" charset="0"/>
            </a:rPr>
            <a:t>Jupyter</a:t>
          </a:r>
          <a:r>
            <a:rPr lang="en-US" sz="1000" b="1" i="0" kern="1200" dirty="0">
              <a:solidFill>
                <a:schemeClr val="accent6">
                  <a:lumMod val="50000"/>
                </a:schemeClr>
              </a:solidFill>
              <a:latin typeface="Century Gothic" panose="020B0502020202020204" pitchFamily="34" charset="0"/>
            </a:rPr>
            <a:t> Notebook within Visual Studio.</a:t>
          </a:r>
          <a:endParaRPr lang="en-US" sz="1000" b="1" kern="1200" dirty="0">
            <a:solidFill>
              <a:schemeClr val="accent6">
                <a:lumMod val="50000"/>
              </a:schemeClr>
            </a:solidFill>
            <a:latin typeface="Century Gothic" panose="020B0502020202020204" pitchFamily="34" charset="0"/>
            <a:cs typeface="Calibri"/>
          </a:endParaRPr>
        </a:p>
      </dsp:txBody>
      <dsp:txXfrm>
        <a:off x="8913438" y="1899592"/>
        <a:ext cx="2419804" cy="11025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6/2/2024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‹Nº›</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EBDA0E2-FEBD-4B65-8F16-724CF984F377}" type="slidenum">
              <a:rPr lang="en-US" smtClean="0"/>
              <a:t>2</a:t>
            </a:fld>
            <a:endParaRPr lang="en-US"/>
          </a:p>
        </p:txBody>
      </p:sp>
    </p:spTree>
    <p:extLst>
      <p:ext uri="{BB962C8B-B14F-4D97-AF65-F5344CB8AC3E}">
        <p14:creationId xmlns:p14="http://schemas.microsoft.com/office/powerpoint/2010/main" val="2002838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EBDA0E2-FEBD-4B65-8F16-724CF984F377}" type="slidenum">
              <a:rPr lang="en-US" smtClean="0"/>
              <a:t>5</a:t>
            </a:fld>
            <a:endParaRPr lang="en-US"/>
          </a:p>
        </p:txBody>
      </p:sp>
    </p:spTree>
    <p:extLst>
      <p:ext uri="{BB962C8B-B14F-4D97-AF65-F5344CB8AC3E}">
        <p14:creationId xmlns:p14="http://schemas.microsoft.com/office/powerpoint/2010/main" val="3972066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EBDA0E2-FEBD-4B65-8F16-724CF984F377}" type="slidenum">
              <a:rPr lang="en-US" smtClean="0"/>
              <a:t>8</a:t>
            </a:fld>
            <a:endParaRPr lang="en-US"/>
          </a:p>
        </p:txBody>
      </p:sp>
    </p:spTree>
    <p:extLst>
      <p:ext uri="{BB962C8B-B14F-4D97-AF65-F5344CB8AC3E}">
        <p14:creationId xmlns:p14="http://schemas.microsoft.com/office/powerpoint/2010/main" val="3714855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EBDA0E2-FEBD-4B65-8F16-724CF984F377}" type="slidenum">
              <a:rPr lang="en-US" smtClean="0"/>
              <a:t>12</a:t>
            </a:fld>
            <a:endParaRPr lang="en-US"/>
          </a:p>
        </p:txBody>
      </p:sp>
    </p:spTree>
    <p:extLst>
      <p:ext uri="{BB962C8B-B14F-4D97-AF65-F5344CB8AC3E}">
        <p14:creationId xmlns:p14="http://schemas.microsoft.com/office/powerpoint/2010/main" val="164497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EBDA0E2-FEBD-4B65-8F16-724CF984F377}" type="slidenum">
              <a:rPr lang="en-US" smtClean="0"/>
              <a:t>13</a:t>
            </a:fld>
            <a:endParaRPr lang="en-US"/>
          </a:p>
        </p:txBody>
      </p:sp>
    </p:spTree>
    <p:extLst>
      <p:ext uri="{BB962C8B-B14F-4D97-AF65-F5344CB8AC3E}">
        <p14:creationId xmlns:p14="http://schemas.microsoft.com/office/powerpoint/2010/main" val="1105590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6/2/2024</a:t>
            </a:fld>
            <a:endParaRPr lang="en-US"/>
          </a:p>
        </p:txBody>
      </p:sp>
      <p:sp>
        <p:nvSpPr>
          <p:cNvPr id="5" name="Footer Placeholder 4"/>
          <p:cNvSpPr>
            <a:spLocks noGrp="1"/>
          </p:cNvSpPr>
          <p:nvPr>
            <p:ph type="ftr" sz="quarter" idx="11"/>
          </p:nvPr>
        </p:nvSpPr>
        <p:spPr/>
        <p:txBody>
          <a:bodyPr/>
          <a:lstStyle/>
          <a:p>
            <a:r>
              <a:rPr lang="en-US"/>
              <a:t>
              </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119712898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BE451C3-0FF4-47C4-B829-773ADF60F88C}" type="datetimeFigureOut">
              <a:rPr lang="en-US" smtClean="0"/>
              <a:t>6/2/2024</a:t>
            </a:fld>
            <a:endParaRPr lang="en-US"/>
          </a:p>
        </p:txBody>
      </p:sp>
      <p:sp>
        <p:nvSpPr>
          <p:cNvPr id="5" name="Footer Placeholder 4"/>
          <p:cNvSpPr>
            <a:spLocks noGrp="1"/>
          </p:cNvSpPr>
          <p:nvPr>
            <p:ph type="ftr" sz="quarter" idx="11"/>
          </p:nvPr>
        </p:nvSpPr>
        <p:spPr/>
        <p:txBody>
          <a:bodyPr/>
          <a:lstStyle/>
          <a:p>
            <a:r>
              <a:rPr lang="en-US"/>
              <a:t>
              </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132472058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BE451C3-0FF4-47C4-B829-773ADF60F88C}" type="datetimeFigureOut">
              <a:rPr lang="en-US" smtClean="0"/>
              <a:t>6/2/2024</a:t>
            </a:fld>
            <a:endParaRPr lang="en-US"/>
          </a:p>
        </p:txBody>
      </p:sp>
      <p:sp>
        <p:nvSpPr>
          <p:cNvPr id="5" name="Footer Placeholder 4"/>
          <p:cNvSpPr>
            <a:spLocks noGrp="1"/>
          </p:cNvSpPr>
          <p:nvPr>
            <p:ph type="ftr" sz="quarter" idx="11"/>
          </p:nvPr>
        </p:nvSpPr>
        <p:spPr/>
        <p:txBody>
          <a:bodyPr/>
          <a:lstStyle/>
          <a:p>
            <a:r>
              <a:rPr lang="en-US"/>
              <a:t>
              </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‹Nº›</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8388399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2BE451C3-0FF4-47C4-B829-773ADF60F88C}" type="datetimeFigureOut">
              <a:rPr lang="en-US" smtClean="0"/>
              <a:t>6/2/2024</a:t>
            </a:fld>
            <a:endParaRPr lang="en-US"/>
          </a:p>
        </p:txBody>
      </p:sp>
      <p:sp>
        <p:nvSpPr>
          <p:cNvPr id="6" name="Footer Placeholder 5"/>
          <p:cNvSpPr>
            <a:spLocks noGrp="1"/>
          </p:cNvSpPr>
          <p:nvPr>
            <p:ph type="ftr" sz="quarter" idx="11"/>
          </p:nvPr>
        </p:nvSpPr>
        <p:spPr/>
        <p:txBody>
          <a:bodyPr/>
          <a:lstStyle/>
          <a:p>
            <a:r>
              <a:rPr lang="en-US"/>
              <a:t>
              </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425473443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2BE451C3-0FF4-47C4-B829-773ADF60F88C}" type="datetimeFigureOut">
              <a:rPr lang="en-US" smtClean="0"/>
              <a:t>6/2/2024</a:t>
            </a:fld>
            <a:endParaRPr lang="en-US"/>
          </a:p>
        </p:txBody>
      </p:sp>
      <p:sp>
        <p:nvSpPr>
          <p:cNvPr id="6" name="Footer Placeholder 5"/>
          <p:cNvSpPr>
            <a:spLocks noGrp="1"/>
          </p:cNvSpPr>
          <p:nvPr>
            <p:ph type="ftr" sz="quarter" idx="11"/>
          </p:nvPr>
        </p:nvSpPr>
        <p:spPr/>
        <p:txBody>
          <a:bodyPr/>
          <a:lstStyle/>
          <a:p>
            <a:r>
              <a:rPr lang="en-US"/>
              <a:t>
              </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0940366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2BE451C3-0FF4-47C4-B829-773ADF60F88C}" type="datetimeFigureOut">
              <a:rPr lang="en-US" smtClean="0"/>
              <a:t>6/2/2024</a:t>
            </a:fld>
            <a:endParaRPr lang="en-US"/>
          </a:p>
        </p:txBody>
      </p:sp>
      <p:sp>
        <p:nvSpPr>
          <p:cNvPr id="6" name="Footer Placeholder 5"/>
          <p:cNvSpPr>
            <a:spLocks noGrp="1"/>
          </p:cNvSpPr>
          <p:nvPr>
            <p:ph type="ftr" sz="quarter" idx="11"/>
          </p:nvPr>
        </p:nvSpPr>
        <p:spPr/>
        <p:txBody>
          <a:bodyPr/>
          <a:lstStyle/>
          <a:p>
            <a:r>
              <a:rPr lang="en-US"/>
              <a:t>
              </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215887347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6/2/2024</a:t>
            </a:fld>
            <a:endParaRPr lang="en-US"/>
          </a:p>
        </p:txBody>
      </p:sp>
      <p:sp>
        <p:nvSpPr>
          <p:cNvPr id="5" name="Footer Placeholder 4"/>
          <p:cNvSpPr>
            <a:spLocks noGrp="1"/>
          </p:cNvSpPr>
          <p:nvPr>
            <p:ph type="ftr" sz="quarter" idx="11"/>
          </p:nvPr>
        </p:nvSpPr>
        <p:spPr/>
        <p:txBody>
          <a:bodyPr/>
          <a:lstStyle/>
          <a:p>
            <a:r>
              <a:rPr lang="en-US"/>
              <a:t>
              </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178968243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6/2/2024</a:t>
            </a:fld>
            <a:endParaRPr lang="en-US"/>
          </a:p>
        </p:txBody>
      </p:sp>
      <p:sp>
        <p:nvSpPr>
          <p:cNvPr id="5" name="Footer Placeholder 4"/>
          <p:cNvSpPr>
            <a:spLocks noGrp="1"/>
          </p:cNvSpPr>
          <p:nvPr>
            <p:ph type="ftr" sz="quarter" idx="11"/>
          </p:nvPr>
        </p:nvSpPr>
        <p:spPr/>
        <p:txBody>
          <a:bodyPr/>
          <a:lstStyle/>
          <a:p>
            <a:r>
              <a:rPr lang="en-US"/>
              <a:t>
              </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71124641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6/2/2024</a:t>
            </a:fld>
            <a:endParaRPr lang="en-US"/>
          </a:p>
        </p:txBody>
      </p:sp>
      <p:sp>
        <p:nvSpPr>
          <p:cNvPr id="5" name="Footer Placeholder 4"/>
          <p:cNvSpPr>
            <a:spLocks noGrp="1"/>
          </p:cNvSpPr>
          <p:nvPr>
            <p:ph type="ftr" sz="quarter" idx="11"/>
          </p:nvPr>
        </p:nvSpPr>
        <p:spPr/>
        <p:txBody>
          <a:bodyPr/>
          <a:lstStyle/>
          <a:p>
            <a:r>
              <a:rPr lang="en-US"/>
              <a:t>
              </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257750376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BE451C3-0FF4-47C4-B829-773ADF60F88C}" type="datetimeFigureOut">
              <a:rPr lang="en-US" smtClean="0"/>
              <a:t>6/2/2024</a:t>
            </a:fld>
            <a:endParaRPr lang="en-US"/>
          </a:p>
        </p:txBody>
      </p:sp>
      <p:sp>
        <p:nvSpPr>
          <p:cNvPr id="5" name="Footer Placeholder 4"/>
          <p:cNvSpPr>
            <a:spLocks noGrp="1"/>
          </p:cNvSpPr>
          <p:nvPr>
            <p:ph type="ftr" sz="quarter" idx="11"/>
          </p:nvPr>
        </p:nvSpPr>
        <p:spPr/>
        <p:txBody>
          <a:bodyPr/>
          <a:lstStyle/>
          <a:p>
            <a:r>
              <a:rPr lang="en-US"/>
              <a:t>
              </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226005284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BE451C3-0FF4-47C4-B829-773ADF60F88C}" type="datetimeFigureOut">
              <a:rPr lang="en-US" smtClean="0"/>
              <a:t>6/2/2024</a:t>
            </a:fld>
            <a:endParaRPr lang="en-US"/>
          </a:p>
        </p:txBody>
      </p:sp>
      <p:sp>
        <p:nvSpPr>
          <p:cNvPr id="6" name="Footer Placeholder 5"/>
          <p:cNvSpPr>
            <a:spLocks noGrp="1"/>
          </p:cNvSpPr>
          <p:nvPr>
            <p:ph type="ftr" sz="quarter" idx="11"/>
          </p:nvPr>
        </p:nvSpPr>
        <p:spPr/>
        <p:txBody>
          <a:bodyPr/>
          <a:lstStyle/>
          <a:p>
            <a:r>
              <a:rPr lang="en-US"/>
              <a:t>
              </a:t>
            </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418556298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BE451C3-0FF4-47C4-B829-773ADF60F88C}" type="datetimeFigureOut">
              <a:rPr lang="en-US" smtClean="0"/>
              <a:t>6/2/2024</a:t>
            </a:fld>
            <a:endParaRPr lang="en-US"/>
          </a:p>
        </p:txBody>
      </p:sp>
      <p:sp>
        <p:nvSpPr>
          <p:cNvPr id="8" name="Footer Placeholder 7"/>
          <p:cNvSpPr>
            <a:spLocks noGrp="1"/>
          </p:cNvSpPr>
          <p:nvPr>
            <p:ph type="ftr" sz="quarter" idx="11"/>
          </p:nvPr>
        </p:nvSpPr>
        <p:spPr/>
        <p:txBody>
          <a:bodyPr/>
          <a:lstStyle/>
          <a:p>
            <a:r>
              <a:rPr lang="en-US"/>
              <a:t>
              </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152451749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BE451C3-0FF4-47C4-B829-773ADF60F88C}" type="datetimeFigureOut">
              <a:rPr lang="en-US" smtClean="0"/>
              <a:t>6/2/2024</a:t>
            </a:fld>
            <a:endParaRPr lang="en-US"/>
          </a:p>
        </p:txBody>
      </p:sp>
      <p:sp>
        <p:nvSpPr>
          <p:cNvPr id="4" name="Footer Placeholder 3"/>
          <p:cNvSpPr>
            <a:spLocks noGrp="1"/>
          </p:cNvSpPr>
          <p:nvPr>
            <p:ph type="ftr" sz="quarter" idx="11"/>
          </p:nvPr>
        </p:nvSpPr>
        <p:spPr/>
        <p:txBody>
          <a:bodyPr/>
          <a:lstStyle/>
          <a:p>
            <a:r>
              <a:rPr lang="en-US"/>
              <a:t>
              </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396433184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1C3-0FF4-47C4-B829-773ADF60F88C}" type="datetimeFigureOut">
              <a:rPr lang="en-US" smtClean="0"/>
              <a:t>6/2/2024</a:t>
            </a:fld>
            <a:endParaRPr lang="en-US"/>
          </a:p>
        </p:txBody>
      </p:sp>
      <p:sp>
        <p:nvSpPr>
          <p:cNvPr id="3" name="Footer Placeholder 2"/>
          <p:cNvSpPr>
            <a:spLocks noGrp="1"/>
          </p:cNvSpPr>
          <p:nvPr>
            <p:ph type="ftr" sz="quarter" idx="11"/>
          </p:nvPr>
        </p:nvSpPr>
        <p:spPr/>
        <p:txBody>
          <a:bodyPr/>
          <a:lstStyle/>
          <a:p>
            <a:r>
              <a:rPr lang="en-US"/>
              <a:t>
              </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164970773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BE451C3-0FF4-47C4-B829-773ADF60F88C}" type="datetimeFigureOut">
              <a:rPr lang="en-US" smtClean="0"/>
              <a:t>6/2/2024</a:t>
            </a:fld>
            <a:endParaRPr lang="en-US"/>
          </a:p>
        </p:txBody>
      </p:sp>
      <p:sp>
        <p:nvSpPr>
          <p:cNvPr id="6" name="Footer Placeholder 5"/>
          <p:cNvSpPr>
            <a:spLocks noGrp="1"/>
          </p:cNvSpPr>
          <p:nvPr>
            <p:ph type="ftr" sz="quarter" idx="11"/>
          </p:nvPr>
        </p:nvSpPr>
        <p:spPr/>
        <p:txBody>
          <a:bodyPr/>
          <a:lstStyle/>
          <a:p>
            <a:r>
              <a:rPr lang="en-US"/>
              <a:t>
              </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275869220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BE451C3-0FF4-47C4-B829-773ADF60F88C}" type="datetimeFigureOut">
              <a:rPr lang="en-US" smtClean="0"/>
              <a:t>6/2/2024</a:t>
            </a:fld>
            <a:endParaRPr lang="en-US"/>
          </a:p>
        </p:txBody>
      </p:sp>
      <p:sp>
        <p:nvSpPr>
          <p:cNvPr id="6" name="Footer Placeholder 5"/>
          <p:cNvSpPr>
            <a:spLocks noGrp="1"/>
          </p:cNvSpPr>
          <p:nvPr>
            <p:ph type="ftr" sz="quarter" idx="11"/>
          </p:nvPr>
        </p:nvSpPr>
        <p:spPr/>
        <p:txBody>
          <a:bodyPr/>
          <a:lstStyle/>
          <a:p>
            <a:r>
              <a:rPr lang="en-US"/>
              <a:t>
              </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133571286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BE451C3-0FF4-47C4-B829-773ADF60F88C}" type="datetimeFigureOut">
              <a:rPr lang="en-US" smtClean="0"/>
              <a:t>6/2/2024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
              </a:t>
            </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‹Nº›</a:t>
            </a:fld>
            <a:endParaRPr lang="en-US"/>
          </a:p>
        </p:txBody>
      </p:sp>
    </p:spTree>
    <p:extLst>
      <p:ext uri="{BB962C8B-B14F-4D97-AF65-F5344CB8AC3E}">
        <p14:creationId xmlns:p14="http://schemas.microsoft.com/office/powerpoint/2010/main" val="4214307719"/>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978A0-8C28-9392-233D-60B16EA27956}"/>
              </a:ext>
            </a:extLst>
          </p:cNvPr>
          <p:cNvSpPr>
            <a:spLocks noGrp="1"/>
          </p:cNvSpPr>
          <p:nvPr>
            <p:ph type="ctrTitle"/>
          </p:nvPr>
        </p:nvSpPr>
        <p:spPr>
          <a:xfrm>
            <a:off x="762795" y="1091680"/>
            <a:ext cx="11100920" cy="2321815"/>
          </a:xfrm>
        </p:spPr>
        <p:txBody>
          <a:bodyPr>
            <a:normAutofit fontScale="90000"/>
          </a:bodyPr>
          <a:lstStyle/>
          <a:p>
            <a:pPr algn="ctr"/>
            <a:br>
              <a:rPr lang="en-US" dirty="0">
                <a:latin typeface="IBM Plex Mono Text"/>
              </a:rPr>
            </a:br>
            <a:r>
              <a:rPr lang="en-US" sz="4400" dirty="0">
                <a:solidFill>
                  <a:schemeClr val="accent6">
                    <a:lumMod val="50000"/>
                  </a:schemeClr>
                </a:solidFill>
                <a:latin typeface="Century Gothic" panose="020B0502020202020204" pitchFamily="34" charset="0"/>
                <a:ea typeface="+mj-lt"/>
                <a:cs typeface="+mj-lt"/>
              </a:rPr>
              <a:t>IBM Data Analyst Capstone Project</a:t>
            </a:r>
          </a:p>
          <a:p>
            <a:pPr algn="ctr"/>
            <a:r>
              <a:rPr lang="en-US" sz="2700" dirty="0">
                <a:solidFill>
                  <a:schemeClr val="accent6">
                    <a:lumMod val="75000"/>
                  </a:schemeClr>
                </a:solidFill>
                <a:latin typeface="Century Gothic" panose="020B0502020202020204" pitchFamily="34" charset="0"/>
              </a:rPr>
              <a:t>Analysis on Emerging Technology Skills and Trends</a:t>
            </a:r>
            <a:br>
              <a:rPr lang="en-US" dirty="0">
                <a:latin typeface="Century Gothic" panose="020B0502020202020204" pitchFamily="34" charset="0"/>
              </a:rPr>
            </a:br>
            <a:endParaRPr lang="en-US" dirty="0">
              <a:latin typeface="Century Gothic" panose="020B0502020202020204" pitchFamily="34" charset="0"/>
            </a:endParaRPr>
          </a:p>
        </p:txBody>
      </p:sp>
      <p:sp>
        <p:nvSpPr>
          <p:cNvPr id="3" name="Subtitle 2">
            <a:extLst>
              <a:ext uri="{FF2B5EF4-FFF2-40B4-BE49-F238E27FC236}">
                <a16:creationId xmlns:a16="http://schemas.microsoft.com/office/drawing/2014/main" id="{0124F4C8-0DA7-349D-703B-33D664083A8E}"/>
              </a:ext>
            </a:extLst>
          </p:cNvPr>
          <p:cNvSpPr>
            <a:spLocks noGrp="1"/>
          </p:cNvSpPr>
          <p:nvPr>
            <p:ph type="subTitle" idx="1"/>
          </p:nvPr>
        </p:nvSpPr>
        <p:spPr>
          <a:xfrm>
            <a:off x="1233190" y="4605412"/>
            <a:ext cx="9470304" cy="1326162"/>
          </a:xfrm>
        </p:spPr>
        <p:txBody>
          <a:bodyPr vert="horz" lIns="91440" tIns="45720" rIns="91440" bIns="45720" rtlCol="0" anchor="t">
            <a:noAutofit/>
          </a:bodyPr>
          <a:lstStyle/>
          <a:p>
            <a:pPr algn="ctr"/>
            <a:r>
              <a:rPr lang="en-US" sz="2400" cap="none" dirty="0">
                <a:solidFill>
                  <a:schemeClr val="bg1">
                    <a:lumMod val="75000"/>
                  </a:schemeClr>
                </a:solidFill>
                <a:latin typeface="IBM Plex Mono Text"/>
              </a:rPr>
              <a:t>Oscar Hidalgo Gutiérrez</a:t>
            </a:r>
            <a:endParaRPr lang="en-US" sz="2400" dirty="0">
              <a:solidFill>
                <a:schemeClr val="bg1">
                  <a:lumMod val="75000"/>
                </a:schemeClr>
              </a:solidFill>
              <a:latin typeface="IBM Plex Mono Text"/>
            </a:endParaRPr>
          </a:p>
          <a:p>
            <a:pPr algn="ctr"/>
            <a:r>
              <a:rPr lang="en-US" sz="2400" cap="none" dirty="0">
                <a:solidFill>
                  <a:schemeClr val="bg1">
                    <a:lumMod val="75000"/>
                  </a:schemeClr>
                </a:solidFill>
                <a:latin typeface="IBM Plex Mono Text"/>
              </a:rPr>
              <a:t>02 June 2024</a:t>
            </a:r>
          </a:p>
        </p:txBody>
      </p:sp>
    </p:spTree>
    <p:extLst>
      <p:ext uri="{BB962C8B-B14F-4D97-AF65-F5344CB8AC3E}">
        <p14:creationId xmlns:p14="http://schemas.microsoft.com/office/powerpoint/2010/main" val="60595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1685633" y="1018159"/>
            <a:ext cx="8911687" cy="1280890"/>
          </a:xfrm>
        </p:spPr>
        <p:txBody>
          <a:bodyPr/>
          <a:lstStyle/>
          <a:p>
            <a:r>
              <a:rPr lang="en-US" dirty="0">
                <a:solidFill>
                  <a:schemeClr val="accent6">
                    <a:lumMod val="50000"/>
                  </a:schemeClr>
                </a:solidFill>
              </a:rPr>
              <a:t>DATABASE TRENDS</a:t>
            </a:r>
            <a:br>
              <a:rPr lang="en-US" dirty="0">
                <a:solidFill>
                  <a:schemeClr val="accent6">
                    <a:lumMod val="50000"/>
                  </a:schemeClr>
                </a:solidFill>
              </a:rPr>
            </a:br>
            <a:r>
              <a:rPr lang="en-US" dirty="0">
                <a:solidFill>
                  <a:schemeClr val="accent6">
                    <a:lumMod val="50000"/>
                  </a:schemeClr>
                </a:solidFill>
              </a:rPr>
              <a:t>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1147551" y="2734747"/>
            <a:ext cx="4948449" cy="3592162"/>
          </a:xfrm>
        </p:spPr>
        <p:txBody>
          <a:bodyPr vert="horz" lIns="91440" tIns="45720" rIns="91440" bIns="45720" rtlCol="0" anchor="t">
            <a:normAutofit/>
          </a:bodyPr>
          <a:lstStyle/>
          <a:p>
            <a:pPr marL="0" indent="0">
              <a:buNone/>
            </a:pPr>
            <a:r>
              <a:rPr lang="en-US" dirty="0">
                <a:solidFill>
                  <a:schemeClr val="accent6">
                    <a:lumMod val="50000"/>
                  </a:schemeClr>
                </a:solidFill>
              </a:rPr>
              <a:t>Findings</a:t>
            </a:r>
          </a:p>
          <a:p>
            <a:pPr algn="just"/>
            <a:r>
              <a:rPr lang="en-US" dirty="0">
                <a:solidFill>
                  <a:schemeClr val="accent6">
                    <a:lumMod val="50000"/>
                  </a:schemeClr>
                </a:solidFill>
              </a:rPr>
              <a:t>Currently, MySQL, Microsoft SQL Server, PostgreSQL, SQLite, and MongoDB rank as the top five most utilized databases.</a:t>
            </a:r>
          </a:p>
          <a:p>
            <a:pPr algn="just"/>
            <a:r>
              <a:rPr lang="en-US" dirty="0">
                <a:solidFill>
                  <a:schemeClr val="accent6">
                    <a:lumMod val="50000"/>
                  </a:schemeClr>
                </a:solidFill>
              </a:rPr>
              <a:t>However, PostgreSQL, MongoDB, Redis, MySQL, and </a:t>
            </a:r>
            <a:r>
              <a:rPr lang="en-US" dirty="0" err="1">
                <a:solidFill>
                  <a:schemeClr val="accent6">
                    <a:lumMod val="50000"/>
                  </a:schemeClr>
                </a:solidFill>
              </a:rPr>
              <a:t>Elasticsense</a:t>
            </a:r>
            <a:r>
              <a:rPr lang="en-US" dirty="0">
                <a:solidFill>
                  <a:schemeClr val="accent6">
                    <a:lumMod val="50000"/>
                  </a:schemeClr>
                </a:solidFill>
              </a:rPr>
              <a:t> are expected to rise in popularity in the coming years. </a:t>
            </a:r>
          </a:p>
          <a:p>
            <a:pPr algn="just"/>
            <a:r>
              <a:rPr lang="en-US" dirty="0">
                <a:solidFill>
                  <a:schemeClr val="accent6">
                    <a:lumMod val="50000"/>
                  </a:schemeClr>
                </a:solidFill>
              </a:rPr>
              <a:t>Redis and </a:t>
            </a:r>
            <a:r>
              <a:rPr lang="en-US" dirty="0" err="1">
                <a:solidFill>
                  <a:schemeClr val="accent6">
                    <a:lumMod val="50000"/>
                  </a:schemeClr>
                </a:solidFill>
              </a:rPr>
              <a:t>Elasticsense</a:t>
            </a:r>
            <a:r>
              <a:rPr lang="en-US" dirty="0">
                <a:solidFill>
                  <a:schemeClr val="accent6">
                    <a:lumMod val="50000"/>
                  </a:schemeClr>
                </a:solidFill>
              </a:rPr>
              <a:t>, relatively new in the market, are poised for increased traction within the IT industry.</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612531" y="2795386"/>
            <a:ext cx="4825159" cy="3078943"/>
          </a:xfrm>
        </p:spPr>
        <p:txBody>
          <a:bodyPr vert="horz" lIns="91440" tIns="45720" rIns="91440" bIns="45720" rtlCol="0" anchor="t">
            <a:normAutofit/>
          </a:bodyPr>
          <a:lstStyle/>
          <a:p>
            <a:pPr marL="0" indent="0">
              <a:buNone/>
            </a:pPr>
            <a:r>
              <a:rPr lang="en-US" dirty="0">
                <a:solidFill>
                  <a:schemeClr val="accent6">
                    <a:lumMod val="50000"/>
                  </a:schemeClr>
                </a:solidFill>
              </a:rPr>
              <a:t>Implications</a:t>
            </a:r>
          </a:p>
          <a:p>
            <a:pPr algn="just"/>
            <a:r>
              <a:rPr lang="en-US" dirty="0">
                <a:solidFill>
                  <a:schemeClr val="accent6">
                    <a:lumMod val="50000"/>
                  </a:schemeClr>
                </a:solidFill>
              </a:rPr>
              <a:t>SQL remains a critical tool for data specialists to monitor.</a:t>
            </a:r>
          </a:p>
          <a:p>
            <a:pPr algn="just"/>
            <a:r>
              <a:rPr lang="en-US" dirty="0">
                <a:solidFill>
                  <a:schemeClr val="accent6">
                    <a:lumMod val="50000"/>
                  </a:schemeClr>
                </a:solidFill>
              </a:rPr>
              <a:t>The preference for open-source databases continues among companies.</a:t>
            </a:r>
          </a:p>
          <a:p>
            <a:pPr algn="just"/>
            <a:r>
              <a:rPr lang="en-US" dirty="0">
                <a:solidFill>
                  <a:schemeClr val="accent6">
                    <a:lumMod val="50000"/>
                  </a:schemeClr>
                </a:solidFill>
              </a:rPr>
              <a:t>Oracle SQL, however, does not appear in the top five and is gradually losing its relevance.</a:t>
            </a:r>
          </a:p>
          <a:p>
            <a:endParaRPr lang="en-US" dirty="0"/>
          </a:p>
          <a:p>
            <a:endParaRPr lang="en-US" dirty="0"/>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20081" y="2630047"/>
            <a:ext cx="3034580" cy="798953"/>
          </a:xfrm>
        </p:spPr>
        <p:txBody>
          <a:bodyPr vert="horz" lIns="91440" tIns="45720" rIns="91440" bIns="45720" rtlCol="0" anchor="ctr">
            <a:normAutofit/>
          </a:bodyPr>
          <a:lstStyle/>
          <a:p>
            <a:pPr algn="r"/>
            <a:r>
              <a:rPr lang="en-US" sz="3200" dirty="0">
                <a:solidFill>
                  <a:schemeClr val="accent6">
                    <a:lumMod val="50000"/>
                  </a:schemeClr>
                </a:solidFill>
              </a:rPr>
              <a:t>DASHBOARD</a:t>
            </a:r>
          </a:p>
        </p:txBody>
      </p:sp>
    </p:spTree>
    <p:extLst>
      <p:ext uri="{BB962C8B-B14F-4D97-AF65-F5344CB8AC3E}">
        <p14:creationId xmlns:p14="http://schemas.microsoft.com/office/powerpoint/2010/main" val="969168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idx="4294967295"/>
          </p:nvPr>
        </p:nvSpPr>
        <p:spPr>
          <a:xfrm rot="16200000">
            <a:off x="-1699491" y="3587318"/>
            <a:ext cx="4838700" cy="693737"/>
          </a:xfrm>
        </p:spPr>
        <p:txBody>
          <a:bodyPr vert="horz" lIns="91440" tIns="45720" rIns="91440" bIns="45720" rtlCol="0" anchor="b">
            <a:normAutofit/>
          </a:bodyPr>
          <a:lstStyle/>
          <a:p>
            <a:r>
              <a:rPr lang="en-US" sz="3800" i="0" kern="1200" dirty="0">
                <a:solidFill>
                  <a:schemeClr val="accent6">
                    <a:lumMod val="50000"/>
                  </a:schemeClr>
                </a:solidFill>
                <a:latin typeface="+mj-lt"/>
                <a:ea typeface="+mj-ea"/>
                <a:cs typeface="+mj-cs"/>
              </a:rPr>
              <a:t>DASHBOARD TAB 1</a:t>
            </a:r>
          </a:p>
        </p:txBody>
      </p:sp>
      <p:pic>
        <p:nvPicPr>
          <p:cNvPr id="5" name="Imagen 4">
            <a:extLst>
              <a:ext uri="{FF2B5EF4-FFF2-40B4-BE49-F238E27FC236}">
                <a16:creationId xmlns:a16="http://schemas.microsoft.com/office/drawing/2014/main" id="{FD50C1C6-196F-1855-AD70-AFD9B842EDC5}"/>
              </a:ext>
            </a:extLst>
          </p:cNvPr>
          <p:cNvPicPr>
            <a:picLocks noChangeAspect="1"/>
          </p:cNvPicPr>
          <p:nvPr/>
        </p:nvPicPr>
        <p:blipFill>
          <a:blip r:embed="rId3"/>
          <a:stretch>
            <a:fillRect/>
          </a:stretch>
        </p:blipFill>
        <p:spPr>
          <a:xfrm>
            <a:off x="1952846" y="0"/>
            <a:ext cx="10239154" cy="6858000"/>
          </a:xfrm>
          <a:prstGeom prst="rect">
            <a:avLst/>
          </a:prstGeom>
        </p:spPr>
      </p:pic>
    </p:spTree>
    <p:extLst>
      <p:ext uri="{BB962C8B-B14F-4D97-AF65-F5344CB8AC3E}">
        <p14:creationId xmlns:p14="http://schemas.microsoft.com/office/powerpoint/2010/main" val="91685361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2E1ACD5-9986-16A2-75D4-9E1A9CFA7740}"/>
              </a:ext>
            </a:extLst>
          </p:cNvPr>
          <p:cNvSpPr txBox="1">
            <a:spLocks/>
          </p:cNvSpPr>
          <p:nvPr/>
        </p:nvSpPr>
        <p:spPr>
          <a:xfrm rot="16200000">
            <a:off x="-1699491" y="3587318"/>
            <a:ext cx="4838700" cy="693737"/>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800" dirty="0">
                <a:solidFill>
                  <a:schemeClr val="accent6">
                    <a:lumMod val="50000"/>
                  </a:schemeClr>
                </a:solidFill>
              </a:rPr>
              <a:t>DASHBOARD TAB 2</a:t>
            </a:r>
          </a:p>
        </p:txBody>
      </p:sp>
      <p:pic>
        <p:nvPicPr>
          <p:cNvPr id="10" name="Imagen 9">
            <a:extLst>
              <a:ext uri="{FF2B5EF4-FFF2-40B4-BE49-F238E27FC236}">
                <a16:creationId xmlns:a16="http://schemas.microsoft.com/office/drawing/2014/main" id="{8DB31A96-A9FB-824F-6F78-65E03028BB49}"/>
              </a:ext>
            </a:extLst>
          </p:cNvPr>
          <p:cNvPicPr>
            <a:picLocks noChangeAspect="1"/>
          </p:cNvPicPr>
          <p:nvPr/>
        </p:nvPicPr>
        <p:blipFill>
          <a:blip r:embed="rId3"/>
          <a:stretch>
            <a:fillRect/>
          </a:stretch>
        </p:blipFill>
        <p:spPr>
          <a:xfrm>
            <a:off x="1952846" y="0"/>
            <a:ext cx="10239154" cy="6858000"/>
          </a:xfrm>
          <a:prstGeom prst="rect">
            <a:avLst/>
          </a:prstGeom>
        </p:spPr>
      </p:pic>
    </p:spTree>
    <p:extLst>
      <p:ext uri="{BB962C8B-B14F-4D97-AF65-F5344CB8AC3E}">
        <p14:creationId xmlns:p14="http://schemas.microsoft.com/office/powerpoint/2010/main" val="326612713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1F27284-4BCF-C640-9BC5-809F92B9ED3C}"/>
              </a:ext>
            </a:extLst>
          </p:cNvPr>
          <p:cNvSpPr txBox="1">
            <a:spLocks/>
          </p:cNvSpPr>
          <p:nvPr/>
        </p:nvSpPr>
        <p:spPr>
          <a:xfrm rot="16200000">
            <a:off x="-1699491" y="3587318"/>
            <a:ext cx="4838700" cy="693737"/>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800" dirty="0">
                <a:solidFill>
                  <a:schemeClr val="accent6">
                    <a:lumMod val="50000"/>
                  </a:schemeClr>
                </a:solidFill>
              </a:rPr>
              <a:t>DASHBOARD TAB 2</a:t>
            </a:r>
          </a:p>
        </p:txBody>
      </p:sp>
      <p:pic>
        <p:nvPicPr>
          <p:cNvPr id="8" name="Imagen 7">
            <a:extLst>
              <a:ext uri="{FF2B5EF4-FFF2-40B4-BE49-F238E27FC236}">
                <a16:creationId xmlns:a16="http://schemas.microsoft.com/office/drawing/2014/main" id="{6414064C-5762-966E-D487-179D5C6F187B}"/>
              </a:ext>
            </a:extLst>
          </p:cNvPr>
          <p:cNvPicPr>
            <a:picLocks noChangeAspect="1"/>
          </p:cNvPicPr>
          <p:nvPr/>
        </p:nvPicPr>
        <p:blipFill>
          <a:blip r:embed="rId2"/>
          <a:stretch>
            <a:fillRect/>
          </a:stretch>
        </p:blipFill>
        <p:spPr>
          <a:xfrm>
            <a:off x="1952846" y="0"/>
            <a:ext cx="10239154" cy="6858000"/>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154954" y="1473855"/>
            <a:ext cx="2948894" cy="687454"/>
          </a:xfrm>
        </p:spPr>
        <p:txBody>
          <a:bodyPr vert="horz" lIns="91440" tIns="45720" rIns="91440" bIns="45720" rtlCol="0" anchor="ctr">
            <a:normAutofit/>
          </a:bodyPr>
          <a:lstStyle/>
          <a:p>
            <a:r>
              <a:rPr lang="en-US" dirty="0">
                <a:solidFill>
                  <a:schemeClr val="accent6">
                    <a:lumMod val="50000"/>
                  </a:schemeClr>
                </a:solidFill>
              </a:rPr>
              <a:t>DISCUSSION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1154954" y="2603500"/>
            <a:ext cx="8825659" cy="3416300"/>
          </a:xfrm>
        </p:spPr>
        <p:txBody>
          <a:bodyPr vert="horz" lIns="91440" tIns="45720" rIns="91440" bIns="45720" rtlCol="0">
            <a:normAutofit/>
          </a:bodyPr>
          <a:lstStyle/>
          <a:p>
            <a:r>
              <a:rPr lang="en-US" dirty="0">
                <a:solidFill>
                  <a:schemeClr val="accent6">
                    <a:lumMod val="50000"/>
                  </a:schemeClr>
                </a:solidFill>
              </a:rPr>
              <a:t>Enhancing skills within the technology sector.</a:t>
            </a:r>
          </a:p>
          <a:p>
            <a:r>
              <a:rPr lang="en-US" dirty="0">
                <a:solidFill>
                  <a:schemeClr val="accent6">
                    <a:lumMod val="50000"/>
                  </a:schemeClr>
                </a:solidFill>
              </a:rPr>
              <a:t>Strategies to narrow the significant gender disparity in technology.</a:t>
            </a:r>
          </a:p>
          <a:p>
            <a:r>
              <a:rPr lang="en-US" dirty="0">
                <a:solidFill>
                  <a:schemeClr val="accent6">
                    <a:lumMod val="50000"/>
                  </a:schemeClr>
                </a:solidFill>
              </a:rPr>
              <a:t>Necessity of graduate or postgraduate degrees in tech careers.</a:t>
            </a:r>
          </a:p>
          <a:p>
            <a:r>
              <a:rPr lang="en-US" dirty="0">
                <a:solidFill>
                  <a:schemeClr val="accent6">
                    <a:lumMod val="50000"/>
                  </a:schemeClr>
                </a:solidFill>
              </a:rPr>
              <a:t>Rising popularity and demand for mobile development, especially with Kotlin's growth.</a:t>
            </a:r>
          </a:p>
          <a:p>
            <a:r>
              <a:rPr lang="en-US" dirty="0">
                <a:solidFill>
                  <a:schemeClr val="accent6">
                    <a:lumMod val="50000"/>
                  </a:schemeClr>
                </a:solidFill>
              </a:rPr>
              <a:t>Expansion of technology education and resources in less developed areas of Southeast Asia, South America, Africa, and some European regions.</a:t>
            </a:r>
          </a:p>
          <a:p>
            <a:r>
              <a:rPr lang="en-US" dirty="0">
                <a:solidFill>
                  <a:schemeClr val="accent6">
                    <a:lumMod val="50000"/>
                  </a:schemeClr>
                </a:solidFill>
              </a:rPr>
              <a:t>Future relevance of Oracle SQL in the tech industry.</a:t>
            </a:r>
          </a:p>
          <a:p>
            <a:endParaRPr lang="en-US" dirty="0">
              <a:solidFill>
                <a:schemeClr val="tx1"/>
              </a:solidFill>
            </a:endParaRPr>
          </a:p>
        </p:txBody>
      </p:sp>
    </p:spTree>
    <p:extLst>
      <p:ext uri="{BB962C8B-B14F-4D97-AF65-F5344CB8AC3E}">
        <p14:creationId xmlns:p14="http://schemas.microsoft.com/office/powerpoint/2010/main" val="2161130591"/>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2195419"/>
            <a:ext cx="5181600" cy="4351338"/>
          </a:xfrm>
        </p:spPr>
        <p:txBody>
          <a:bodyPr vert="horz" lIns="91440" tIns="45720" rIns="91440" bIns="45720" rtlCol="0" anchor="t">
            <a:normAutofit/>
          </a:bodyPr>
          <a:lstStyle/>
          <a:p>
            <a:pPr marL="0" indent="0">
              <a:buNone/>
            </a:pPr>
            <a:r>
              <a:rPr lang="en-US" dirty="0"/>
              <a:t>Findings</a:t>
            </a:r>
          </a:p>
          <a:p>
            <a:pPr marL="0" indent="0">
              <a:buNone/>
            </a:pPr>
            <a:endParaRPr lang="en-US"/>
          </a:p>
          <a:p>
            <a:r>
              <a:rPr lang="en-US" dirty="0"/>
              <a:t>Most people in the IT field have a Bachelors' degree. </a:t>
            </a:r>
          </a:p>
          <a:p>
            <a:r>
              <a:rPr lang="en-US" dirty="0"/>
              <a:t>Web development languages are the most popular and on-demand tools in the IT field currently.</a:t>
            </a:r>
          </a:p>
          <a:p>
            <a:r>
              <a:rPr lang="en-US" dirty="0"/>
              <a:t>The Tech sector is filled with majorly young people under 40 years of age.</a:t>
            </a:r>
          </a:p>
          <a:p>
            <a:r>
              <a:rPr lang="en-US" dirty="0"/>
              <a:t>Most respondents want to learn </a:t>
            </a:r>
            <a:r>
              <a:rPr lang="en-US" dirty="0" err="1"/>
              <a:t>Postgre</a:t>
            </a:r>
            <a:r>
              <a:rPr lang="en-US" dirty="0"/>
              <a:t> SQL and React JS next year.</a:t>
            </a:r>
          </a:p>
          <a:p>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97507" y="2256118"/>
            <a:ext cx="4847569" cy="4424829"/>
          </a:xfrm>
        </p:spPr>
        <p:txBody>
          <a:bodyPr vert="horz" lIns="91440" tIns="45720" rIns="91440" bIns="45720" rtlCol="0" anchor="t">
            <a:normAutofit/>
          </a:bodyPr>
          <a:lstStyle/>
          <a:p>
            <a:pPr marL="0" indent="0">
              <a:buNone/>
            </a:pPr>
            <a:r>
              <a:rPr lang="en-US" dirty="0"/>
              <a:t>Implications</a:t>
            </a:r>
          </a:p>
          <a:p>
            <a:pPr marL="0" indent="0">
              <a:buNone/>
            </a:pPr>
            <a:endParaRPr lang="en-US"/>
          </a:p>
          <a:p>
            <a:r>
              <a:rPr lang="en-US" dirty="0"/>
              <a:t>It is important for data professionals to develop proficiencies in NoSQL in addition to SQL databases.</a:t>
            </a:r>
          </a:p>
          <a:p>
            <a:r>
              <a:rPr lang="en-US" dirty="0"/>
              <a:t>Web development is still a very lucrative skill.</a:t>
            </a:r>
          </a:p>
          <a:p>
            <a:r>
              <a:rPr lang="en-US" dirty="0"/>
              <a:t>Less developed countries need more access to tech trainings and education.</a:t>
            </a:r>
          </a:p>
          <a:p>
            <a:endParaRPr lang="en-US" dirty="0"/>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91221" y="1476322"/>
            <a:ext cx="5029288" cy="1043413"/>
          </a:xfrm>
        </p:spPr>
        <p:txBody>
          <a:bodyPr vert="horz" lIns="91440" tIns="45720" rIns="91440" bIns="45720" rtlCol="0" anchor="b">
            <a:normAutofit/>
          </a:bodyPr>
          <a:lstStyle/>
          <a:p>
            <a:pPr algn="ctr"/>
            <a:r>
              <a:rPr lang="en-US" sz="5400" dirty="0">
                <a:solidFill>
                  <a:schemeClr val="accent6">
                    <a:lumMod val="50000"/>
                  </a:schemeClr>
                </a:solidFill>
              </a:rPr>
              <a:t>CONCLUSION</a:t>
            </a:r>
          </a:p>
        </p:txBody>
      </p:sp>
      <p:sp>
        <p:nvSpPr>
          <p:cNvPr id="4" name="Content Placeholder 3">
            <a:extLst>
              <a:ext uri="{FF2B5EF4-FFF2-40B4-BE49-F238E27FC236}">
                <a16:creationId xmlns:a16="http://schemas.microsoft.com/office/drawing/2014/main" id="{4A3F9590-1A6A-E4F6-F5B8-18B81ED4C60E}"/>
              </a:ext>
            </a:extLst>
          </p:cNvPr>
          <p:cNvSpPr>
            <a:spLocks noGrp="1"/>
          </p:cNvSpPr>
          <p:nvPr>
            <p:ph idx="1"/>
          </p:nvPr>
        </p:nvSpPr>
        <p:spPr>
          <a:xfrm>
            <a:off x="1507680" y="2998991"/>
            <a:ext cx="8825658" cy="1665371"/>
          </a:xfrm>
        </p:spPr>
        <p:txBody>
          <a:bodyPr vert="horz" lIns="91440" tIns="45720" rIns="91440" bIns="45720" rtlCol="0" anchor="t">
            <a:noAutofit/>
          </a:bodyPr>
          <a:lstStyle/>
          <a:p>
            <a:pPr marL="0" indent="0" algn="just">
              <a:buNone/>
            </a:pPr>
            <a:r>
              <a:rPr lang="en-US" sz="1400" cap="all" dirty="0">
                <a:solidFill>
                  <a:schemeClr val="accent6">
                    <a:lumMod val="50000"/>
                  </a:schemeClr>
                </a:solidFill>
              </a:rPr>
              <a:t>It is essential to stay updated in the tech sector as trends continuously evolve. Additionally, it's crucial to close the gender gap and expand educational opportunities in less developed regions. </a:t>
            </a:r>
          </a:p>
          <a:p>
            <a:pPr marL="0" indent="0" algn="just">
              <a:buNone/>
            </a:pPr>
            <a:r>
              <a:rPr lang="en-US" sz="1400" cap="all" dirty="0">
                <a:solidFill>
                  <a:schemeClr val="accent6">
                    <a:lumMod val="50000"/>
                  </a:schemeClr>
                </a:solidFill>
              </a:rPr>
              <a:t>Assessing the necessity of advanced degrees to meet job market demands is also vital. As the demand for mobile development and skills in artificial intelligence and machine learning increases, professionals need to adapt to new tools while evaluating the ongoing relevance of established languages like SQL.</a:t>
            </a:r>
          </a:p>
        </p:txBody>
      </p:sp>
    </p:spTree>
    <p:extLst>
      <p:ext uri="{BB962C8B-B14F-4D97-AF65-F5344CB8AC3E}">
        <p14:creationId xmlns:p14="http://schemas.microsoft.com/office/powerpoint/2010/main" val="163012361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25467" y="1422400"/>
            <a:ext cx="3949734" cy="796810"/>
          </a:xfrm>
        </p:spPr>
        <p:txBody>
          <a:bodyPr vert="horz" lIns="91440" tIns="45720" rIns="91440" bIns="45720" rtlCol="0" anchor="b">
            <a:normAutofit fontScale="90000"/>
          </a:bodyPr>
          <a:lstStyle/>
          <a:p>
            <a:r>
              <a:rPr lang="en-US" sz="4800" b="0" i="0" kern="1200" dirty="0">
                <a:solidFill>
                  <a:schemeClr val="accent6">
                    <a:lumMod val="50000"/>
                  </a:schemeClr>
                </a:solidFill>
                <a:latin typeface="+mj-lt"/>
                <a:ea typeface="+mj-ea"/>
                <a:cs typeface="+mj-cs"/>
              </a:rPr>
              <a:t>APPENDIX</a:t>
            </a:r>
          </a:p>
        </p:txBody>
      </p:sp>
      <p:pic>
        <p:nvPicPr>
          <p:cNvPr id="6" name="Imagen 5">
            <a:extLst>
              <a:ext uri="{FF2B5EF4-FFF2-40B4-BE49-F238E27FC236}">
                <a16:creationId xmlns:a16="http://schemas.microsoft.com/office/drawing/2014/main" id="{A3639B02-40D7-C5F7-E064-F7915E2D426E}"/>
              </a:ext>
            </a:extLst>
          </p:cNvPr>
          <p:cNvPicPr>
            <a:picLocks noChangeAspect="1"/>
          </p:cNvPicPr>
          <p:nvPr/>
        </p:nvPicPr>
        <p:blipFill>
          <a:blip r:embed="rId2"/>
          <a:stretch>
            <a:fillRect/>
          </a:stretch>
        </p:blipFill>
        <p:spPr>
          <a:xfrm>
            <a:off x="5457345" y="0"/>
            <a:ext cx="6734655" cy="6858000"/>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25467" y="1422400"/>
            <a:ext cx="3949734" cy="796810"/>
          </a:xfrm>
        </p:spPr>
        <p:txBody>
          <a:bodyPr vert="horz" lIns="91440" tIns="45720" rIns="91440" bIns="45720" rtlCol="0" anchor="b">
            <a:normAutofit fontScale="90000"/>
          </a:bodyPr>
          <a:lstStyle/>
          <a:p>
            <a:r>
              <a:rPr lang="en-US" sz="4800" b="0" i="0" kern="1200" dirty="0">
                <a:solidFill>
                  <a:schemeClr val="accent6">
                    <a:lumMod val="50000"/>
                  </a:schemeClr>
                </a:solidFill>
                <a:latin typeface="+mj-lt"/>
                <a:ea typeface="+mj-ea"/>
                <a:cs typeface="+mj-cs"/>
              </a:rPr>
              <a:t>APPENDIX</a:t>
            </a:r>
          </a:p>
        </p:txBody>
      </p:sp>
      <p:pic>
        <p:nvPicPr>
          <p:cNvPr id="4" name="Imagen 3">
            <a:extLst>
              <a:ext uri="{FF2B5EF4-FFF2-40B4-BE49-F238E27FC236}">
                <a16:creationId xmlns:a16="http://schemas.microsoft.com/office/drawing/2014/main" id="{E54CFA3B-D123-932F-4D7F-77EAA17F5193}"/>
              </a:ext>
            </a:extLst>
          </p:cNvPr>
          <p:cNvPicPr>
            <a:picLocks noChangeAspect="1"/>
          </p:cNvPicPr>
          <p:nvPr/>
        </p:nvPicPr>
        <p:blipFill>
          <a:blip r:embed="rId2"/>
          <a:stretch>
            <a:fillRect/>
          </a:stretch>
        </p:blipFill>
        <p:spPr>
          <a:xfrm>
            <a:off x="6620722" y="0"/>
            <a:ext cx="5571278" cy="6858000"/>
          </a:xfrm>
          <a:prstGeom prst="rect">
            <a:avLst/>
          </a:prstGeom>
        </p:spPr>
      </p:pic>
    </p:spTree>
    <p:extLst>
      <p:ext uri="{BB962C8B-B14F-4D97-AF65-F5344CB8AC3E}">
        <p14:creationId xmlns:p14="http://schemas.microsoft.com/office/powerpoint/2010/main" val="301490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DE56F-2088-2ED7-4B3F-51F853E34DB2}"/>
              </a:ext>
            </a:extLst>
          </p:cNvPr>
          <p:cNvSpPr>
            <a:spLocks noGrp="1"/>
          </p:cNvSpPr>
          <p:nvPr>
            <p:ph type="title"/>
          </p:nvPr>
        </p:nvSpPr>
        <p:spPr>
          <a:xfrm>
            <a:off x="1154955" y="973667"/>
            <a:ext cx="2942210" cy="4833745"/>
          </a:xfrm>
        </p:spPr>
        <p:txBody>
          <a:bodyPr>
            <a:normAutofit/>
          </a:bodyPr>
          <a:lstStyle/>
          <a:p>
            <a:endParaRPr lang="en-US" dirty="0">
              <a:solidFill>
                <a:srgbClr val="EBEBEB"/>
              </a:solidFill>
            </a:endParaRPr>
          </a:p>
          <a:p>
            <a:r>
              <a:rPr lang="en-US" dirty="0">
                <a:solidFill>
                  <a:schemeClr val="accent6">
                    <a:lumMod val="50000"/>
                  </a:schemeClr>
                </a:solidFill>
                <a:latin typeface="Century Gothic" panose="020B0502020202020204" pitchFamily="34" charset="0"/>
                <a:ea typeface="+mj-lt"/>
                <a:cs typeface="+mj-lt"/>
              </a:rPr>
              <a:t>OUTLINE</a:t>
            </a:r>
          </a:p>
          <a:p>
            <a:endParaRPr lang="en-US" dirty="0">
              <a:solidFill>
                <a:srgbClr val="EBEBEB"/>
              </a:solidFill>
            </a:endParaRPr>
          </a:p>
        </p:txBody>
      </p:sp>
      <p:graphicFrame>
        <p:nvGraphicFramePr>
          <p:cNvPr id="38" name="Content Placeholder 2">
            <a:extLst>
              <a:ext uri="{FF2B5EF4-FFF2-40B4-BE49-F238E27FC236}">
                <a16:creationId xmlns:a16="http://schemas.microsoft.com/office/drawing/2014/main" id="{0A38A2B6-B9AA-4FAD-0248-991FDCC737BC}"/>
              </a:ext>
            </a:extLst>
          </p:cNvPr>
          <p:cNvGraphicFramePr>
            <a:graphicFrameLocks noGrp="1"/>
          </p:cNvGraphicFramePr>
          <p:nvPr>
            <p:ph idx="1"/>
            <p:extLst>
              <p:ext uri="{D42A27DB-BD31-4B8C-83A1-F6EECF244321}">
                <p14:modId xmlns:p14="http://schemas.microsoft.com/office/powerpoint/2010/main" val="3319849875"/>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7813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25467" y="1422400"/>
            <a:ext cx="3949734" cy="796810"/>
          </a:xfrm>
        </p:spPr>
        <p:txBody>
          <a:bodyPr vert="horz" lIns="91440" tIns="45720" rIns="91440" bIns="45720" rtlCol="0" anchor="b">
            <a:normAutofit fontScale="90000"/>
          </a:bodyPr>
          <a:lstStyle/>
          <a:p>
            <a:r>
              <a:rPr lang="en-US" sz="4800" b="0" i="0" kern="1200" dirty="0">
                <a:solidFill>
                  <a:schemeClr val="accent6">
                    <a:lumMod val="50000"/>
                  </a:schemeClr>
                </a:solidFill>
                <a:latin typeface="+mj-lt"/>
                <a:ea typeface="+mj-ea"/>
                <a:cs typeface="+mj-cs"/>
              </a:rPr>
              <a:t>APPENDIX</a:t>
            </a:r>
          </a:p>
        </p:txBody>
      </p:sp>
      <p:pic>
        <p:nvPicPr>
          <p:cNvPr id="5" name="Imagen 4">
            <a:extLst>
              <a:ext uri="{FF2B5EF4-FFF2-40B4-BE49-F238E27FC236}">
                <a16:creationId xmlns:a16="http://schemas.microsoft.com/office/drawing/2014/main" id="{9DC6220F-5D8F-9680-28E1-CC751C7BC47B}"/>
              </a:ext>
            </a:extLst>
          </p:cNvPr>
          <p:cNvPicPr>
            <a:picLocks noChangeAspect="1"/>
          </p:cNvPicPr>
          <p:nvPr/>
        </p:nvPicPr>
        <p:blipFill>
          <a:blip r:embed="rId2"/>
          <a:stretch>
            <a:fillRect/>
          </a:stretch>
        </p:blipFill>
        <p:spPr>
          <a:xfrm>
            <a:off x="5891097" y="0"/>
            <a:ext cx="6080934" cy="6858000"/>
          </a:xfrm>
          <a:prstGeom prst="rect">
            <a:avLst/>
          </a:prstGeom>
        </p:spPr>
      </p:pic>
    </p:spTree>
    <p:extLst>
      <p:ext uri="{BB962C8B-B14F-4D97-AF65-F5344CB8AC3E}">
        <p14:creationId xmlns:p14="http://schemas.microsoft.com/office/powerpoint/2010/main" val="3972303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25467" y="1422400"/>
            <a:ext cx="3949734" cy="796810"/>
          </a:xfrm>
        </p:spPr>
        <p:txBody>
          <a:bodyPr vert="horz" lIns="91440" tIns="45720" rIns="91440" bIns="45720" rtlCol="0" anchor="b">
            <a:normAutofit fontScale="90000"/>
          </a:bodyPr>
          <a:lstStyle/>
          <a:p>
            <a:r>
              <a:rPr lang="en-US" sz="4800" b="0" i="0" kern="1200" dirty="0">
                <a:solidFill>
                  <a:schemeClr val="accent6">
                    <a:lumMod val="50000"/>
                  </a:schemeClr>
                </a:solidFill>
                <a:latin typeface="+mj-lt"/>
                <a:ea typeface="+mj-ea"/>
                <a:cs typeface="+mj-cs"/>
              </a:rPr>
              <a:t>APPENDIX</a:t>
            </a:r>
          </a:p>
        </p:txBody>
      </p:sp>
      <p:pic>
        <p:nvPicPr>
          <p:cNvPr id="4" name="Imagen 3">
            <a:extLst>
              <a:ext uri="{FF2B5EF4-FFF2-40B4-BE49-F238E27FC236}">
                <a16:creationId xmlns:a16="http://schemas.microsoft.com/office/drawing/2014/main" id="{54A69BF3-55D9-7073-D038-246A9DB05F6B}"/>
              </a:ext>
            </a:extLst>
          </p:cNvPr>
          <p:cNvPicPr>
            <a:picLocks noChangeAspect="1"/>
          </p:cNvPicPr>
          <p:nvPr/>
        </p:nvPicPr>
        <p:blipFill>
          <a:blip r:embed="rId2"/>
          <a:stretch>
            <a:fillRect/>
          </a:stretch>
        </p:blipFill>
        <p:spPr>
          <a:xfrm>
            <a:off x="3815817" y="0"/>
            <a:ext cx="8376183" cy="6858000"/>
          </a:xfrm>
          <a:prstGeom prst="rect">
            <a:avLst/>
          </a:prstGeom>
        </p:spPr>
      </p:pic>
    </p:spTree>
    <p:extLst>
      <p:ext uri="{BB962C8B-B14F-4D97-AF65-F5344CB8AC3E}">
        <p14:creationId xmlns:p14="http://schemas.microsoft.com/office/powerpoint/2010/main" val="3695662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25467" y="1422400"/>
            <a:ext cx="3949734" cy="796810"/>
          </a:xfrm>
        </p:spPr>
        <p:txBody>
          <a:bodyPr vert="horz" lIns="91440" tIns="45720" rIns="91440" bIns="45720" rtlCol="0" anchor="b">
            <a:normAutofit fontScale="90000"/>
          </a:bodyPr>
          <a:lstStyle/>
          <a:p>
            <a:r>
              <a:rPr lang="en-US" sz="4800" b="0" i="0" kern="1200" dirty="0">
                <a:solidFill>
                  <a:schemeClr val="accent6">
                    <a:lumMod val="50000"/>
                  </a:schemeClr>
                </a:solidFill>
                <a:latin typeface="+mj-lt"/>
                <a:ea typeface="+mj-ea"/>
                <a:cs typeface="+mj-cs"/>
              </a:rPr>
              <a:t>APPENDIX</a:t>
            </a:r>
          </a:p>
        </p:txBody>
      </p:sp>
      <p:pic>
        <p:nvPicPr>
          <p:cNvPr id="5" name="Imagen 4">
            <a:extLst>
              <a:ext uri="{FF2B5EF4-FFF2-40B4-BE49-F238E27FC236}">
                <a16:creationId xmlns:a16="http://schemas.microsoft.com/office/drawing/2014/main" id="{DB614CF3-BD11-D695-44F5-850EDBBA34C1}"/>
              </a:ext>
            </a:extLst>
          </p:cNvPr>
          <p:cNvPicPr>
            <a:picLocks noChangeAspect="1"/>
          </p:cNvPicPr>
          <p:nvPr/>
        </p:nvPicPr>
        <p:blipFill>
          <a:blip r:embed="rId2"/>
          <a:stretch>
            <a:fillRect/>
          </a:stretch>
        </p:blipFill>
        <p:spPr>
          <a:xfrm>
            <a:off x="5879207" y="0"/>
            <a:ext cx="6086240" cy="6858000"/>
          </a:xfrm>
          <a:prstGeom prst="rect">
            <a:avLst/>
          </a:prstGeom>
        </p:spPr>
      </p:pic>
    </p:spTree>
    <p:extLst>
      <p:ext uri="{BB962C8B-B14F-4D97-AF65-F5344CB8AC3E}">
        <p14:creationId xmlns:p14="http://schemas.microsoft.com/office/powerpoint/2010/main" val="3642078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25467" y="1422400"/>
            <a:ext cx="3949734" cy="796810"/>
          </a:xfrm>
        </p:spPr>
        <p:txBody>
          <a:bodyPr vert="horz" lIns="91440" tIns="45720" rIns="91440" bIns="45720" rtlCol="0" anchor="b">
            <a:normAutofit fontScale="90000"/>
          </a:bodyPr>
          <a:lstStyle/>
          <a:p>
            <a:r>
              <a:rPr lang="en-US" sz="4800" b="0" i="0" kern="1200" dirty="0">
                <a:solidFill>
                  <a:schemeClr val="accent6">
                    <a:lumMod val="50000"/>
                  </a:schemeClr>
                </a:solidFill>
                <a:latin typeface="+mj-lt"/>
                <a:ea typeface="+mj-ea"/>
                <a:cs typeface="+mj-cs"/>
              </a:rPr>
              <a:t>APPENDIX</a:t>
            </a:r>
          </a:p>
        </p:txBody>
      </p:sp>
      <p:pic>
        <p:nvPicPr>
          <p:cNvPr id="4" name="Imagen 3">
            <a:extLst>
              <a:ext uri="{FF2B5EF4-FFF2-40B4-BE49-F238E27FC236}">
                <a16:creationId xmlns:a16="http://schemas.microsoft.com/office/drawing/2014/main" id="{2C234146-6A7B-D7C5-B19A-E82A5B99DA18}"/>
              </a:ext>
            </a:extLst>
          </p:cNvPr>
          <p:cNvPicPr>
            <a:picLocks noChangeAspect="1"/>
          </p:cNvPicPr>
          <p:nvPr/>
        </p:nvPicPr>
        <p:blipFill>
          <a:blip r:embed="rId2"/>
          <a:stretch>
            <a:fillRect/>
          </a:stretch>
        </p:blipFill>
        <p:spPr>
          <a:xfrm>
            <a:off x="4026234" y="0"/>
            <a:ext cx="7981859" cy="6858000"/>
          </a:xfrm>
          <a:prstGeom prst="rect">
            <a:avLst/>
          </a:prstGeom>
        </p:spPr>
      </p:pic>
    </p:spTree>
    <p:extLst>
      <p:ext uri="{BB962C8B-B14F-4D97-AF65-F5344CB8AC3E}">
        <p14:creationId xmlns:p14="http://schemas.microsoft.com/office/powerpoint/2010/main" val="157872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25467" y="1422400"/>
            <a:ext cx="3949734" cy="796810"/>
          </a:xfrm>
        </p:spPr>
        <p:txBody>
          <a:bodyPr vert="horz" lIns="91440" tIns="45720" rIns="91440" bIns="45720" rtlCol="0" anchor="b">
            <a:normAutofit fontScale="90000"/>
          </a:bodyPr>
          <a:lstStyle/>
          <a:p>
            <a:r>
              <a:rPr lang="en-US" sz="4800" b="0" i="0" kern="1200" dirty="0">
                <a:solidFill>
                  <a:schemeClr val="accent6">
                    <a:lumMod val="50000"/>
                  </a:schemeClr>
                </a:solidFill>
                <a:latin typeface="+mj-lt"/>
                <a:ea typeface="+mj-ea"/>
                <a:cs typeface="+mj-cs"/>
              </a:rPr>
              <a:t>APPENDIX</a:t>
            </a:r>
          </a:p>
        </p:txBody>
      </p:sp>
      <p:pic>
        <p:nvPicPr>
          <p:cNvPr id="5" name="Imagen 4">
            <a:extLst>
              <a:ext uri="{FF2B5EF4-FFF2-40B4-BE49-F238E27FC236}">
                <a16:creationId xmlns:a16="http://schemas.microsoft.com/office/drawing/2014/main" id="{9B4B9B91-1831-9D57-E747-8B556A3F0AA5}"/>
              </a:ext>
            </a:extLst>
          </p:cNvPr>
          <p:cNvPicPr>
            <a:picLocks noChangeAspect="1"/>
          </p:cNvPicPr>
          <p:nvPr/>
        </p:nvPicPr>
        <p:blipFill>
          <a:blip r:embed="rId2"/>
          <a:stretch>
            <a:fillRect/>
          </a:stretch>
        </p:blipFill>
        <p:spPr>
          <a:xfrm>
            <a:off x="4908371" y="0"/>
            <a:ext cx="7159693" cy="6858000"/>
          </a:xfrm>
          <a:prstGeom prst="rect">
            <a:avLst/>
          </a:prstGeom>
        </p:spPr>
      </p:pic>
    </p:spTree>
    <p:extLst>
      <p:ext uri="{BB962C8B-B14F-4D97-AF65-F5344CB8AC3E}">
        <p14:creationId xmlns:p14="http://schemas.microsoft.com/office/powerpoint/2010/main" val="9958031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25467" y="1422400"/>
            <a:ext cx="3949734" cy="796810"/>
          </a:xfrm>
        </p:spPr>
        <p:txBody>
          <a:bodyPr vert="horz" lIns="91440" tIns="45720" rIns="91440" bIns="45720" rtlCol="0" anchor="b">
            <a:normAutofit fontScale="90000"/>
          </a:bodyPr>
          <a:lstStyle/>
          <a:p>
            <a:r>
              <a:rPr lang="en-US" sz="4800" b="0" i="0" kern="1200" dirty="0">
                <a:solidFill>
                  <a:schemeClr val="accent6">
                    <a:lumMod val="50000"/>
                  </a:schemeClr>
                </a:solidFill>
                <a:latin typeface="+mj-lt"/>
                <a:ea typeface="+mj-ea"/>
                <a:cs typeface="+mj-cs"/>
              </a:rPr>
              <a:t>APPENDIX</a:t>
            </a:r>
          </a:p>
        </p:txBody>
      </p:sp>
      <p:pic>
        <p:nvPicPr>
          <p:cNvPr id="4" name="Imagen 3">
            <a:extLst>
              <a:ext uri="{FF2B5EF4-FFF2-40B4-BE49-F238E27FC236}">
                <a16:creationId xmlns:a16="http://schemas.microsoft.com/office/drawing/2014/main" id="{0F9FE541-F49F-714C-74B2-945CC5B05E81}"/>
              </a:ext>
            </a:extLst>
          </p:cNvPr>
          <p:cNvPicPr>
            <a:picLocks noChangeAspect="1"/>
          </p:cNvPicPr>
          <p:nvPr/>
        </p:nvPicPr>
        <p:blipFill>
          <a:blip r:embed="rId2"/>
          <a:stretch>
            <a:fillRect/>
          </a:stretch>
        </p:blipFill>
        <p:spPr>
          <a:xfrm>
            <a:off x="5147705" y="0"/>
            <a:ext cx="6958117" cy="6858000"/>
          </a:xfrm>
          <a:prstGeom prst="rect">
            <a:avLst/>
          </a:prstGeom>
        </p:spPr>
      </p:pic>
    </p:spTree>
    <p:extLst>
      <p:ext uri="{BB962C8B-B14F-4D97-AF65-F5344CB8AC3E}">
        <p14:creationId xmlns:p14="http://schemas.microsoft.com/office/powerpoint/2010/main" val="71380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25467" y="1422400"/>
            <a:ext cx="3949734" cy="796810"/>
          </a:xfrm>
        </p:spPr>
        <p:txBody>
          <a:bodyPr vert="horz" lIns="91440" tIns="45720" rIns="91440" bIns="45720" rtlCol="0" anchor="b">
            <a:normAutofit fontScale="90000"/>
          </a:bodyPr>
          <a:lstStyle/>
          <a:p>
            <a:r>
              <a:rPr lang="en-US" sz="4800" b="0" i="0" kern="1200" dirty="0">
                <a:solidFill>
                  <a:schemeClr val="accent6">
                    <a:lumMod val="50000"/>
                  </a:schemeClr>
                </a:solidFill>
                <a:latin typeface="+mj-lt"/>
                <a:ea typeface="+mj-ea"/>
                <a:cs typeface="+mj-cs"/>
              </a:rPr>
              <a:t>APPENDIX</a:t>
            </a:r>
          </a:p>
        </p:txBody>
      </p:sp>
      <p:pic>
        <p:nvPicPr>
          <p:cNvPr id="7" name="Imagen 6">
            <a:extLst>
              <a:ext uri="{FF2B5EF4-FFF2-40B4-BE49-F238E27FC236}">
                <a16:creationId xmlns:a16="http://schemas.microsoft.com/office/drawing/2014/main" id="{B1CC0663-4900-4DD2-3148-5224DBA2117A}"/>
              </a:ext>
            </a:extLst>
          </p:cNvPr>
          <p:cNvPicPr>
            <a:picLocks noChangeAspect="1"/>
          </p:cNvPicPr>
          <p:nvPr/>
        </p:nvPicPr>
        <p:blipFill>
          <a:blip r:embed="rId2"/>
          <a:stretch>
            <a:fillRect/>
          </a:stretch>
        </p:blipFill>
        <p:spPr>
          <a:xfrm>
            <a:off x="5110497" y="0"/>
            <a:ext cx="6958642" cy="6858000"/>
          </a:xfrm>
          <a:prstGeom prst="rect">
            <a:avLst/>
          </a:prstGeom>
        </p:spPr>
      </p:pic>
    </p:spTree>
    <p:extLst>
      <p:ext uri="{BB962C8B-B14F-4D97-AF65-F5344CB8AC3E}">
        <p14:creationId xmlns:p14="http://schemas.microsoft.com/office/powerpoint/2010/main" val="1767418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3361" y="1418437"/>
            <a:ext cx="5100967" cy="659745"/>
          </a:xfrm>
        </p:spPr>
        <p:txBody>
          <a:bodyPr vert="horz" lIns="91440" tIns="45720" rIns="91440" bIns="45720" rtlCol="0" anchor="ctr">
            <a:normAutofit/>
          </a:bodyPr>
          <a:lstStyle/>
          <a:p>
            <a:r>
              <a:rPr lang="en-US" dirty="0">
                <a:solidFill>
                  <a:schemeClr val="accent6">
                    <a:lumMod val="50000"/>
                  </a:schemeClr>
                </a:solidFill>
                <a:latin typeface="Century Gothic" panose="020B0502020202020204" pitchFamily="34" charset="0"/>
              </a:rPr>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177084" y="2265844"/>
            <a:ext cx="11593576" cy="4302409"/>
          </a:xfrm>
        </p:spPr>
        <p:txBody>
          <a:bodyPr vert="horz" lIns="91440" tIns="45720" rIns="91440" bIns="45720" rtlCol="0" anchor="ctr">
            <a:noAutofit/>
          </a:bodyPr>
          <a:lstStyle/>
          <a:p>
            <a:pPr algn="just"/>
            <a:r>
              <a:rPr lang="en-US" b="0" i="0" dirty="0">
                <a:solidFill>
                  <a:schemeClr val="accent6">
                    <a:lumMod val="75000"/>
                  </a:schemeClr>
                </a:solidFill>
                <a:effectLst/>
                <a:highlight>
                  <a:srgbClr val="FFFFFF"/>
                </a:highlight>
                <a:latin typeface="Century Gothic" panose="020B0502020202020204" pitchFamily="34" charset="0"/>
              </a:rPr>
              <a:t>Staying ahead in the global IT market requires adapting to rapidly evolving technologies. This report leverages data analytics to shed light on current and forecasted skill demands within the realm of programming languages, databases, and additional tech domains. It also examines the demographic profiles of tech industry professionals</a:t>
            </a:r>
            <a:r>
              <a:rPr lang="en-US" dirty="0">
                <a:solidFill>
                  <a:schemeClr val="accent6">
                    <a:lumMod val="75000"/>
                  </a:schemeClr>
                </a:solidFill>
                <a:latin typeface="Century Gothic" panose="020B0502020202020204" pitchFamily="34" charset="0"/>
                <a:ea typeface="+mn-lt"/>
                <a:cs typeface="+mn-lt"/>
              </a:rPr>
              <a:t>.</a:t>
            </a:r>
            <a:endParaRPr lang="en-US" dirty="0">
              <a:solidFill>
                <a:schemeClr val="accent6">
                  <a:lumMod val="75000"/>
                </a:schemeClr>
              </a:solidFill>
              <a:latin typeface="Century Gothic" panose="020B0502020202020204" pitchFamily="34" charset="0"/>
            </a:endParaRPr>
          </a:p>
          <a:p>
            <a:pPr algn="just"/>
            <a:r>
              <a:rPr lang="en-US" b="0" i="0" dirty="0">
                <a:solidFill>
                  <a:schemeClr val="accent6">
                    <a:lumMod val="75000"/>
                  </a:schemeClr>
                </a:solidFill>
                <a:effectLst/>
                <a:highlight>
                  <a:srgbClr val="FFFFFF"/>
                </a:highlight>
                <a:latin typeface="Century Gothic" panose="020B0502020202020204" pitchFamily="34" charset="0"/>
              </a:rPr>
              <a:t>Data was sourced from a Stack Overflow survey, the IBM website, and </a:t>
            </a:r>
            <a:r>
              <a:rPr lang="en-US" b="0" i="0" dirty="0" err="1">
                <a:solidFill>
                  <a:schemeClr val="accent6">
                    <a:lumMod val="75000"/>
                  </a:schemeClr>
                </a:solidFill>
                <a:effectLst/>
                <a:highlight>
                  <a:srgbClr val="FFFFFF"/>
                </a:highlight>
                <a:latin typeface="Century Gothic" panose="020B0502020202020204" pitchFamily="34" charset="0"/>
              </a:rPr>
              <a:t>Github</a:t>
            </a:r>
            <a:r>
              <a:rPr lang="en-US" b="0" i="0" dirty="0">
                <a:solidFill>
                  <a:schemeClr val="accent6">
                    <a:lumMod val="75000"/>
                  </a:schemeClr>
                </a:solidFill>
                <a:effectLst/>
                <a:highlight>
                  <a:srgbClr val="FFFFFF"/>
                </a:highlight>
                <a:latin typeface="Century Gothic" panose="020B0502020202020204" pitchFamily="34" charset="0"/>
              </a:rPr>
              <a:t> job listings. It underwent collection, cleansing, exploratory analysis, and was then displayed on dashboards</a:t>
            </a:r>
            <a:r>
              <a:rPr lang="en-US" dirty="0">
                <a:solidFill>
                  <a:schemeClr val="accent6">
                    <a:lumMod val="75000"/>
                  </a:schemeClr>
                </a:solidFill>
                <a:latin typeface="Century Gothic" panose="020B0502020202020204" pitchFamily="34" charset="0"/>
                <a:ea typeface="+mn-lt"/>
                <a:cs typeface="+mn-lt"/>
              </a:rPr>
              <a:t>.</a:t>
            </a:r>
          </a:p>
          <a:p>
            <a:pPr algn="just"/>
            <a:r>
              <a:rPr lang="en-US" b="0" i="0" dirty="0">
                <a:solidFill>
                  <a:schemeClr val="accent6">
                    <a:lumMod val="75000"/>
                  </a:schemeClr>
                </a:solidFill>
                <a:effectLst/>
                <a:highlight>
                  <a:srgbClr val="FFFFFF"/>
                </a:highlight>
                <a:latin typeface="Century Gothic" panose="020B0502020202020204" pitchFamily="34" charset="0"/>
              </a:rPr>
              <a:t>The analysis reveals that JavaScript remains the most favored programming language with expectations to maintain its popularity. Currently, MySQL sees the most usage, whereas PostgreSQL is expected to experience increased demand going forward</a:t>
            </a:r>
            <a:r>
              <a:rPr lang="en-US" dirty="0">
                <a:solidFill>
                  <a:schemeClr val="accent6">
                    <a:lumMod val="75000"/>
                  </a:schemeClr>
                </a:solidFill>
                <a:latin typeface="Century Gothic" panose="020B0502020202020204" pitchFamily="34" charset="0"/>
                <a:ea typeface="+mn-lt"/>
                <a:cs typeface="+mn-lt"/>
              </a:rPr>
              <a:t>.</a:t>
            </a:r>
            <a:endParaRPr lang="en-US" dirty="0">
              <a:solidFill>
                <a:schemeClr val="accent6">
                  <a:lumMod val="75000"/>
                </a:schemeClr>
              </a:solidFill>
              <a:latin typeface="Century Gothic" panose="020B0502020202020204" pitchFamily="34" charset="0"/>
            </a:endParaRPr>
          </a:p>
          <a:p>
            <a:pPr algn="just"/>
            <a:r>
              <a:rPr lang="en-US" b="0" i="0" dirty="0">
                <a:solidFill>
                  <a:schemeClr val="accent6">
                    <a:lumMod val="75000"/>
                  </a:schemeClr>
                </a:solidFill>
                <a:effectLst/>
                <a:highlight>
                  <a:srgbClr val="FFFFFF"/>
                </a:highlight>
                <a:latin typeface="Century Gothic" panose="020B0502020202020204" pitchFamily="34" charset="0"/>
              </a:rPr>
              <a:t>Moreover, the bulk of survey participants are male, based in the USA, and are typically 28 years old</a:t>
            </a:r>
            <a:r>
              <a:rPr lang="en-US" dirty="0">
                <a:solidFill>
                  <a:schemeClr val="accent6">
                    <a:lumMod val="75000"/>
                  </a:schemeClr>
                </a:solidFill>
                <a:latin typeface="Century Gothic" panose="020B0502020202020204" pitchFamily="34" charset="0"/>
              </a:rPr>
              <a:t>.</a:t>
            </a:r>
          </a:p>
          <a:p>
            <a:endParaRPr lang="en-US" sz="2000" dirty="0">
              <a:solidFill>
                <a:schemeClr val="tx1"/>
              </a:solidFill>
              <a:latin typeface="IBM Plex Mono Text"/>
            </a:endParaRPr>
          </a:p>
        </p:txBody>
      </p:sp>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337483" y="1524000"/>
            <a:ext cx="3430947" cy="673979"/>
          </a:xfrm>
        </p:spPr>
        <p:txBody>
          <a:bodyPr vert="horz" lIns="91440" tIns="45720" rIns="91440" bIns="45720" rtlCol="0" anchor="ctr">
            <a:normAutofit/>
          </a:bodyPr>
          <a:lstStyle/>
          <a:p>
            <a:pPr algn="r"/>
            <a:r>
              <a:rPr lang="en-US" sz="3300" dirty="0">
                <a:solidFill>
                  <a:schemeClr val="accent6">
                    <a:lumMod val="50000"/>
                  </a:schemeClr>
                </a:solidFill>
                <a:latin typeface="Century Gothic" panose="020B0502020202020204" pitchFamily="34" charset="0"/>
              </a:rPr>
              <a:t>INTRODUCTION</a:t>
            </a:r>
          </a:p>
        </p:txBody>
      </p:sp>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1967345" y="2456872"/>
            <a:ext cx="7521259" cy="4233602"/>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defTabSz="457200"/>
            <a:r>
              <a:rPr lang="en-US" sz="1800" dirty="0">
                <a:solidFill>
                  <a:schemeClr val="accent6">
                    <a:lumMod val="50000"/>
                  </a:schemeClr>
                </a:solidFill>
                <a:latin typeface="Century Gothic" panose="020B0502020202020204" pitchFamily="34" charset="0"/>
              </a:rPr>
              <a:t>This report employs data analytics to elucidate both current and forthcoming trends concerning the demand for skills in programming languages, databases, platforms, and web frameworks. </a:t>
            </a:r>
          </a:p>
          <a:p>
            <a:pPr algn="just" defTabSz="457200"/>
            <a:r>
              <a:rPr lang="en-US" sz="1800" dirty="0">
                <a:solidFill>
                  <a:schemeClr val="accent6">
                    <a:lumMod val="50000"/>
                  </a:schemeClr>
                </a:solidFill>
                <a:latin typeface="Century Gothic" panose="020B0502020202020204" pitchFamily="34" charset="0"/>
              </a:rPr>
              <a:t>The research focused on the following questions:</a:t>
            </a:r>
          </a:p>
          <a:p>
            <a:pPr marL="971550" lvl="1" indent="-514350" algn="just" defTabSz="457200">
              <a:buFont typeface="+mj-lt"/>
              <a:buAutoNum type="arabicPeriod"/>
            </a:pPr>
            <a:r>
              <a:rPr lang="en-US" sz="1400" dirty="0">
                <a:solidFill>
                  <a:schemeClr val="accent6">
                    <a:lumMod val="50000"/>
                  </a:schemeClr>
                </a:solidFill>
                <a:latin typeface="Century Gothic" panose="020B0502020202020204" pitchFamily="34" charset="0"/>
              </a:rPr>
              <a:t>What are the most sought-after programming languages currently?</a:t>
            </a:r>
          </a:p>
          <a:p>
            <a:pPr marL="971550" lvl="1" indent="-514350" algn="just" defTabSz="457200">
              <a:buFont typeface="+mj-lt"/>
              <a:buAutoNum type="arabicPeriod"/>
            </a:pPr>
            <a:r>
              <a:rPr lang="en-US" sz="1400" dirty="0">
                <a:solidFill>
                  <a:schemeClr val="accent6">
                    <a:lumMod val="50000"/>
                  </a:schemeClr>
                </a:solidFill>
                <a:latin typeface="Century Gothic" panose="020B0502020202020204" pitchFamily="34" charset="0"/>
              </a:rPr>
              <a:t>Which database skills are in high demand?</a:t>
            </a:r>
          </a:p>
          <a:p>
            <a:pPr marL="971550" lvl="1" indent="-514350" algn="just" defTabSz="457200">
              <a:buFont typeface="+mj-lt"/>
              <a:buAutoNum type="arabicPeriod"/>
            </a:pPr>
            <a:r>
              <a:rPr lang="en-US" sz="1400" dirty="0">
                <a:solidFill>
                  <a:schemeClr val="accent6">
                    <a:lumMod val="50000"/>
                  </a:schemeClr>
                </a:solidFill>
                <a:latin typeface="Century Gothic" panose="020B0502020202020204" pitchFamily="34" charset="0"/>
              </a:rPr>
              <a:t>Which are the leading IDEs and web frameworks?</a:t>
            </a:r>
          </a:p>
          <a:p>
            <a:pPr algn="just" defTabSz="457200"/>
            <a:r>
              <a:rPr lang="en-US" sz="1800" dirty="0">
                <a:solidFill>
                  <a:schemeClr val="accent6">
                    <a:lumMod val="50000"/>
                  </a:schemeClr>
                </a:solidFill>
                <a:latin typeface="Century Gothic" panose="020B0502020202020204" pitchFamily="34" charset="0"/>
              </a:rPr>
              <a:t>The intended readership of this study includes IT professionals, HR managers, and anyone interested in the IT industry, aiming to understand the most vital IT skills today and their future relevance.</a:t>
            </a:r>
          </a:p>
        </p:txBody>
      </p:sp>
    </p:spTree>
    <p:extLst>
      <p:ext uri="{BB962C8B-B14F-4D97-AF65-F5344CB8AC3E}">
        <p14:creationId xmlns:p14="http://schemas.microsoft.com/office/powerpoint/2010/main" val="71062368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01371" y="1129678"/>
            <a:ext cx="7230723" cy="1325563"/>
          </a:xfrm>
        </p:spPr>
        <p:txBody>
          <a:bodyPr anchor="ctr">
            <a:normAutofit/>
          </a:bodyPr>
          <a:lstStyle/>
          <a:p>
            <a:r>
              <a:rPr lang="en-US" dirty="0">
                <a:solidFill>
                  <a:schemeClr val="accent6">
                    <a:lumMod val="50000"/>
                  </a:schemeClr>
                </a:solidFill>
              </a:rPr>
              <a:t>METHODOLOGY</a:t>
            </a:r>
          </a:p>
        </p:txBody>
      </p:sp>
      <p:graphicFrame>
        <p:nvGraphicFramePr>
          <p:cNvPr id="33" name="Content Placeholder 2">
            <a:extLst>
              <a:ext uri="{FF2B5EF4-FFF2-40B4-BE49-F238E27FC236}">
                <a16:creationId xmlns:a16="http://schemas.microsoft.com/office/drawing/2014/main" id="{7772556D-DD31-1FD1-C6DA-ACDCD81B7B2E}"/>
              </a:ext>
            </a:extLst>
          </p:cNvPr>
          <p:cNvGraphicFramePr>
            <a:graphicFrameLocks noGrp="1"/>
          </p:cNvGraphicFramePr>
          <p:nvPr>
            <p:ph sz="half" idx="1"/>
            <p:extLst>
              <p:ext uri="{D42A27DB-BD31-4B8C-83A1-F6EECF244321}">
                <p14:modId xmlns:p14="http://schemas.microsoft.com/office/powerpoint/2010/main" val="737569797"/>
              </p:ext>
            </p:extLst>
          </p:nvPr>
        </p:nvGraphicFramePr>
        <p:xfrm>
          <a:off x="340659" y="2455241"/>
          <a:ext cx="11716870" cy="34256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accent5">
                <a:lumMod val="75000"/>
              </a:schemeClr>
            </a:gs>
            <a:gs pos="83000">
              <a:schemeClr val="accent5">
                <a:lumMod val="40000"/>
                <a:lumOff val="60000"/>
              </a:schemeClr>
            </a:gs>
            <a:gs pos="100000">
              <a:schemeClr val="accent6">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EB8F7-D149-D876-A265-077D748D10A2}"/>
              </a:ext>
            </a:extLst>
          </p:cNvPr>
          <p:cNvSpPr>
            <a:spLocks noGrp="1"/>
          </p:cNvSpPr>
          <p:nvPr>
            <p:ph type="title"/>
          </p:nvPr>
        </p:nvSpPr>
        <p:spPr>
          <a:xfrm>
            <a:off x="1062591" y="1394690"/>
            <a:ext cx="8825658" cy="1018181"/>
          </a:xfrm>
        </p:spPr>
        <p:txBody>
          <a:bodyPr vert="horz" lIns="91440" tIns="45720" rIns="91440" bIns="45720" rtlCol="0" anchor="b">
            <a:normAutofit/>
          </a:bodyPr>
          <a:lstStyle/>
          <a:p>
            <a:r>
              <a:rPr lang="en-US" sz="4800" dirty="0">
                <a:solidFill>
                  <a:schemeClr val="accent6">
                    <a:lumMod val="50000"/>
                  </a:schemeClr>
                </a:solidFill>
              </a:rPr>
              <a:t>RESULTS</a:t>
            </a:r>
          </a:p>
        </p:txBody>
      </p:sp>
    </p:spTree>
    <p:extLst>
      <p:ext uri="{BB962C8B-B14F-4D97-AF65-F5344CB8AC3E}">
        <p14:creationId xmlns:p14="http://schemas.microsoft.com/office/powerpoint/2010/main" val="242055569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094D1-DB1B-ECCF-D0D9-3041339E3809}"/>
              </a:ext>
            </a:extLst>
          </p:cNvPr>
          <p:cNvSpPr>
            <a:spLocks noGrp="1"/>
          </p:cNvSpPr>
          <p:nvPr>
            <p:ph type="title"/>
          </p:nvPr>
        </p:nvSpPr>
        <p:spPr>
          <a:xfrm>
            <a:off x="1262889" y="1381492"/>
            <a:ext cx="8911687" cy="650508"/>
          </a:xfrm>
        </p:spPr>
        <p:txBody>
          <a:bodyPr/>
          <a:lstStyle/>
          <a:p>
            <a:r>
              <a:rPr lang="en-US" dirty="0">
                <a:solidFill>
                  <a:schemeClr val="accent6">
                    <a:lumMod val="50000"/>
                  </a:schemeClr>
                </a:solidFill>
                <a:ea typeface="+mj-lt"/>
                <a:cs typeface="+mj-lt"/>
              </a:rPr>
              <a:t>PROGRAMMING LANGUAGE TRENDS</a:t>
            </a:r>
          </a:p>
          <a:p>
            <a:endParaRPr lang="en-US" dirty="0"/>
          </a:p>
        </p:txBody>
      </p:sp>
      <p:pic>
        <p:nvPicPr>
          <p:cNvPr id="10" name="Picture 10" descr="Chart, funnel chart&#10;&#10;Description automatically generated">
            <a:extLst>
              <a:ext uri="{FF2B5EF4-FFF2-40B4-BE49-F238E27FC236}">
                <a16:creationId xmlns:a16="http://schemas.microsoft.com/office/drawing/2014/main" id="{51B5D603-5A28-7B49-B65A-E6754747A31D}"/>
              </a:ext>
            </a:extLst>
          </p:cNvPr>
          <p:cNvPicPr>
            <a:picLocks noGrp="1" noChangeAspect="1"/>
          </p:cNvPicPr>
          <p:nvPr>
            <p:ph idx="1"/>
          </p:nvPr>
        </p:nvPicPr>
        <p:blipFill>
          <a:blip r:embed="rId2"/>
          <a:stretch>
            <a:fillRect/>
          </a:stretch>
        </p:blipFill>
        <p:spPr>
          <a:xfrm>
            <a:off x="2228736" y="2727542"/>
            <a:ext cx="8583408" cy="3778250"/>
          </a:xfrm>
        </p:spPr>
      </p:pic>
      <p:sp>
        <p:nvSpPr>
          <p:cNvPr id="3" name="Text Placeholder 2">
            <a:extLst>
              <a:ext uri="{FF2B5EF4-FFF2-40B4-BE49-F238E27FC236}">
                <a16:creationId xmlns:a16="http://schemas.microsoft.com/office/drawing/2014/main" id="{B5297963-152B-8497-84E3-86D53D9B56D4}"/>
              </a:ext>
            </a:extLst>
          </p:cNvPr>
          <p:cNvSpPr>
            <a:spLocks noGrp="1"/>
          </p:cNvSpPr>
          <p:nvPr>
            <p:ph type="body" idx="4294967295"/>
          </p:nvPr>
        </p:nvSpPr>
        <p:spPr>
          <a:xfrm>
            <a:off x="2160443" y="2183679"/>
            <a:ext cx="2041236" cy="392184"/>
          </a:xfrm>
        </p:spPr>
        <p:txBody>
          <a:bodyPr/>
          <a:lstStyle/>
          <a:p>
            <a:r>
              <a:rPr lang="en-US" dirty="0">
                <a:solidFill>
                  <a:schemeClr val="accent6">
                    <a:lumMod val="50000"/>
                  </a:schemeClr>
                </a:solidFill>
              </a:rPr>
              <a:t>Current year</a:t>
            </a:r>
          </a:p>
        </p:txBody>
      </p:sp>
      <p:sp>
        <p:nvSpPr>
          <p:cNvPr id="5" name="Text Placeholder 4">
            <a:extLst>
              <a:ext uri="{FF2B5EF4-FFF2-40B4-BE49-F238E27FC236}">
                <a16:creationId xmlns:a16="http://schemas.microsoft.com/office/drawing/2014/main" id="{48B2F6EC-F2CF-D0C6-C222-51FC866371AC}"/>
              </a:ext>
            </a:extLst>
          </p:cNvPr>
          <p:cNvSpPr>
            <a:spLocks noGrp="1"/>
          </p:cNvSpPr>
          <p:nvPr>
            <p:ph type="body" sz="quarter" idx="4294967295"/>
          </p:nvPr>
        </p:nvSpPr>
        <p:spPr>
          <a:xfrm>
            <a:off x="6807201" y="2183679"/>
            <a:ext cx="1616364" cy="392184"/>
          </a:xfrm>
        </p:spPr>
        <p:txBody>
          <a:bodyPr/>
          <a:lstStyle/>
          <a:p>
            <a:pPr algn="r"/>
            <a:r>
              <a:rPr lang="en-US" dirty="0">
                <a:solidFill>
                  <a:schemeClr val="accent6">
                    <a:lumMod val="50000"/>
                  </a:schemeClr>
                </a:solidFill>
              </a:rPr>
              <a:t>Next year</a:t>
            </a:r>
          </a:p>
        </p:txBody>
      </p:sp>
    </p:spTree>
    <p:extLst>
      <p:ext uri="{BB962C8B-B14F-4D97-AF65-F5344CB8AC3E}">
        <p14:creationId xmlns:p14="http://schemas.microsoft.com/office/powerpoint/2010/main" val="608524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solidFill>
                  <a:schemeClr val="accent6">
                    <a:lumMod val="50000"/>
                  </a:schemeClr>
                </a:solidFill>
              </a:rPr>
              <a:t>PROGRAMMING LANGUAGE TRENDS</a:t>
            </a:r>
            <a:br>
              <a:rPr lang="en-US" sz="2800" dirty="0">
                <a:solidFill>
                  <a:schemeClr val="accent6">
                    <a:lumMod val="50000"/>
                  </a:schemeClr>
                </a:solidFill>
              </a:rPr>
            </a:br>
            <a:r>
              <a:rPr lang="en-US" sz="2800" dirty="0">
                <a:solidFill>
                  <a:schemeClr val="accent6">
                    <a:lumMod val="50000"/>
                  </a:schemeClr>
                </a:solidFill>
              </a:rPr>
              <a:t>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510200" y="2258426"/>
            <a:ext cx="5585011" cy="4452190"/>
          </a:xfrm>
        </p:spPr>
        <p:txBody>
          <a:bodyPr vert="horz" lIns="91440" tIns="45720" rIns="91440" bIns="45720" rtlCol="0" anchor="t">
            <a:normAutofit lnSpcReduction="10000"/>
          </a:bodyPr>
          <a:lstStyle/>
          <a:p>
            <a:pPr marL="0" indent="0">
              <a:buNone/>
            </a:pPr>
            <a:r>
              <a:rPr lang="en-US" sz="2000" dirty="0">
                <a:solidFill>
                  <a:schemeClr val="accent6">
                    <a:lumMod val="50000"/>
                  </a:schemeClr>
                </a:solidFill>
                <a:latin typeface="Century Gothic" panose="020B0502020202020204" pitchFamily="34" charset="0"/>
              </a:rPr>
              <a:t>Findings</a:t>
            </a:r>
          </a:p>
          <a:p>
            <a:pPr algn="just"/>
            <a:r>
              <a:rPr lang="en-US" dirty="0">
                <a:solidFill>
                  <a:schemeClr val="accent6">
                    <a:lumMod val="50000"/>
                  </a:schemeClr>
                </a:solidFill>
                <a:latin typeface="Century Gothic" panose="020B0502020202020204" pitchFamily="34" charset="0"/>
              </a:rPr>
              <a:t>Currently, the most widely used programming languages include JavaScript, HTML/CSS, SQL, Shell languages, and Python.</a:t>
            </a:r>
          </a:p>
          <a:p>
            <a:pPr algn="just"/>
            <a:r>
              <a:rPr lang="en-US" dirty="0">
                <a:solidFill>
                  <a:schemeClr val="accent6">
                    <a:lumMod val="50000"/>
                  </a:schemeClr>
                </a:solidFill>
                <a:latin typeface="Century Gothic" panose="020B0502020202020204" pitchFamily="34" charset="0"/>
                <a:ea typeface="+mn-lt"/>
                <a:cs typeface="+mn-lt"/>
              </a:rPr>
              <a:t>For the coming years, JavaScript, HTML/CSS, Python, SQL, and TypeScript are expected to be the most prevalent languages.</a:t>
            </a:r>
          </a:p>
          <a:p>
            <a:pPr algn="just"/>
            <a:r>
              <a:rPr lang="en-US" dirty="0">
                <a:solidFill>
                  <a:schemeClr val="accent6">
                    <a:lumMod val="50000"/>
                  </a:schemeClr>
                </a:solidFill>
                <a:latin typeface="Century Gothic" panose="020B0502020202020204" pitchFamily="34" charset="0"/>
              </a:rPr>
              <a:t>Python is projected to be in higher demand than SQL next year.</a:t>
            </a:r>
            <a:endParaRPr lang="en-US" dirty="0">
              <a:solidFill>
                <a:schemeClr val="accent6">
                  <a:lumMod val="50000"/>
                </a:schemeClr>
              </a:solidFill>
              <a:latin typeface="Century Gothic" panose="020B0502020202020204" pitchFamily="34" charset="0"/>
              <a:ea typeface="+mn-lt"/>
              <a:cs typeface="+mn-lt"/>
            </a:endParaRPr>
          </a:p>
          <a:p>
            <a:endParaRPr lang="en-US" sz="2000" dirty="0">
              <a:solidFill>
                <a:schemeClr val="tx1"/>
              </a:solidFill>
              <a:latin typeface="IBM Plex Mono Text"/>
            </a:endParaRPr>
          </a:p>
          <a:p>
            <a:endParaRPr lang="en-US" sz="2000" dirty="0">
              <a:solidFill>
                <a:schemeClr val="tx1"/>
              </a:solidFill>
              <a:latin typeface="IBM Plex Mono Text"/>
            </a:endParaRPr>
          </a:p>
          <a:p>
            <a:endParaRPr lang="en-US" sz="2000" dirty="0">
              <a:solidFill>
                <a:schemeClr val="tx1"/>
              </a:solidFill>
              <a:latin typeface="IBM Plex Mono Text"/>
            </a:endParaRP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235390" y="2315926"/>
            <a:ext cx="5269222" cy="4235202"/>
          </a:xfrm>
        </p:spPr>
        <p:txBody>
          <a:bodyPr vert="horz" lIns="91440" tIns="45720" rIns="91440" bIns="45720" rtlCol="0" anchor="t">
            <a:normAutofit lnSpcReduction="10000"/>
          </a:bodyPr>
          <a:lstStyle/>
          <a:p>
            <a:pPr marL="0" indent="0">
              <a:buNone/>
            </a:pPr>
            <a:r>
              <a:rPr lang="en-US" sz="2000" dirty="0">
                <a:solidFill>
                  <a:schemeClr val="accent6">
                    <a:lumMod val="50000"/>
                  </a:schemeClr>
                </a:solidFill>
              </a:rPr>
              <a:t>Implications</a:t>
            </a:r>
          </a:p>
          <a:p>
            <a:pPr algn="just"/>
            <a:r>
              <a:rPr lang="en-US" dirty="0">
                <a:solidFill>
                  <a:schemeClr val="accent6">
                    <a:lumMod val="50000"/>
                  </a:schemeClr>
                </a:solidFill>
              </a:rPr>
              <a:t>The significant use of JavaScript and HTML for web development indicates a high demand for web development skills, particularly as TypeScript's popularity continues to grow.</a:t>
            </a:r>
          </a:p>
          <a:p>
            <a:pPr algn="just"/>
            <a:r>
              <a:rPr lang="en-US" dirty="0">
                <a:solidFill>
                  <a:schemeClr val="accent6">
                    <a:lumMod val="50000"/>
                  </a:schemeClr>
                </a:solidFill>
              </a:rPr>
              <a:t>Python is increasingly popular due to rising demands in artificial intelligence (AI) and machine learning (ML) skills.</a:t>
            </a:r>
          </a:p>
          <a:p>
            <a:pPr algn="just"/>
            <a:r>
              <a:rPr lang="en-US" dirty="0">
                <a:solidFill>
                  <a:schemeClr val="accent6">
                    <a:lumMod val="50000"/>
                  </a:schemeClr>
                </a:solidFill>
              </a:rPr>
              <a:t>SQL remains crucial for data professionals and is essential for those aiming to work as data analysts, scientists, or business analysts, highlighting the importance of SQL skills.</a:t>
            </a:r>
          </a:p>
          <a:p>
            <a:endParaRPr lang="en-US" sz="2000" dirty="0">
              <a:solidFill>
                <a:schemeClr val="tx1"/>
              </a:solidFill>
              <a:latin typeface="IBM Plex Mono Text"/>
            </a:endParaRP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F112F-B5DE-97B2-BD38-30F448C3976D}"/>
              </a:ext>
            </a:extLst>
          </p:cNvPr>
          <p:cNvSpPr>
            <a:spLocks noGrp="1"/>
          </p:cNvSpPr>
          <p:nvPr>
            <p:ph type="title"/>
          </p:nvPr>
        </p:nvSpPr>
        <p:spPr>
          <a:xfrm>
            <a:off x="1161288" y="1427673"/>
            <a:ext cx="8911687" cy="576262"/>
          </a:xfrm>
        </p:spPr>
        <p:txBody>
          <a:bodyPr>
            <a:normAutofit fontScale="90000"/>
          </a:bodyPr>
          <a:lstStyle/>
          <a:p>
            <a:r>
              <a:rPr lang="en-US" dirty="0">
                <a:solidFill>
                  <a:schemeClr val="accent6">
                    <a:lumMod val="50000"/>
                  </a:schemeClr>
                </a:solidFill>
                <a:ea typeface="+mj-lt"/>
                <a:cs typeface="+mj-lt"/>
              </a:rPr>
              <a:t>DATABASE TRENDS</a:t>
            </a:r>
            <a:endParaRPr lang="en-US" dirty="0">
              <a:solidFill>
                <a:schemeClr val="accent6">
                  <a:lumMod val="50000"/>
                </a:schemeClr>
              </a:solidFill>
            </a:endParaRPr>
          </a:p>
        </p:txBody>
      </p:sp>
      <p:pic>
        <p:nvPicPr>
          <p:cNvPr id="9" name="Picture 9" descr="Chart, bar chart&#10;&#10;Description automatically generated">
            <a:extLst>
              <a:ext uri="{FF2B5EF4-FFF2-40B4-BE49-F238E27FC236}">
                <a16:creationId xmlns:a16="http://schemas.microsoft.com/office/drawing/2014/main" id="{961B93AE-C9C9-6E03-8ACE-93D7F3F35B7C}"/>
              </a:ext>
            </a:extLst>
          </p:cNvPr>
          <p:cNvPicPr>
            <a:picLocks noGrp="1" noChangeAspect="1"/>
          </p:cNvPicPr>
          <p:nvPr>
            <p:ph idx="1"/>
          </p:nvPr>
        </p:nvPicPr>
        <p:blipFill>
          <a:blip r:embed="rId2"/>
          <a:stretch>
            <a:fillRect/>
          </a:stretch>
        </p:blipFill>
        <p:spPr>
          <a:xfrm>
            <a:off x="1841067" y="3643819"/>
            <a:ext cx="8915400" cy="2420494"/>
          </a:xfrm>
        </p:spPr>
      </p:pic>
      <p:sp>
        <p:nvSpPr>
          <p:cNvPr id="3" name="Text Placeholder 2">
            <a:extLst>
              <a:ext uri="{FF2B5EF4-FFF2-40B4-BE49-F238E27FC236}">
                <a16:creationId xmlns:a16="http://schemas.microsoft.com/office/drawing/2014/main" id="{46B95146-08D9-2441-872A-14664C4839A3}"/>
              </a:ext>
            </a:extLst>
          </p:cNvPr>
          <p:cNvSpPr>
            <a:spLocks noGrp="1"/>
          </p:cNvSpPr>
          <p:nvPr>
            <p:ph type="body" idx="4294967295"/>
          </p:nvPr>
        </p:nvSpPr>
        <p:spPr>
          <a:xfrm>
            <a:off x="1745673" y="3325309"/>
            <a:ext cx="1841067" cy="318510"/>
          </a:xfrm>
        </p:spPr>
        <p:txBody>
          <a:bodyPr>
            <a:normAutofit fontScale="92500" lnSpcReduction="20000"/>
          </a:bodyPr>
          <a:lstStyle/>
          <a:p>
            <a:r>
              <a:rPr lang="en-US" sz="1700" dirty="0">
                <a:solidFill>
                  <a:schemeClr val="accent6">
                    <a:lumMod val="50000"/>
                  </a:schemeClr>
                </a:solidFill>
              </a:rPr>
              <a:t>Current</a:t>
            </a:r>
            <a:r>
              <a:rPr lang="en-US" dirty="0">
                <a:solidFill>
                  <a:schemeClr val="accent6">
                    <a:lumMod val="50000"/>
                  </a:schemeClr>
                </a:solidFill>
              </a:rPr>
              <a:t> year</a:t>
            </a:r>
          </a:p>
        </p:txBody>
      </p:sp>
      <p:sp>
        <p:nvSpPr>
          <p:cNvPr id="5" name="Text Placeholder 4">
            <a:extLst>
              <a:ext uri="{FF2B5EF4-FFF2-40B4-BE49-F238E27FC236}">
                <a16:creationId xmlns:a16="http://schemas.microsoft.com/office/drawing/2014/main" id="{43669C30-DA8C-A58D-6A7B-F78477B8DF67}"/>
              </a:ext>
            </a:extLst>
          </p:cNvPr>
          <p:cNvSpPr>
            <a:spLocks noGrp="1"/>
          </p:cNvSpPr>
          <p:nvPr>
            <p:ph type="body" sz="quarter" idx="4294967295"/>
          </p:nvPr>
        </p:nvSpPr>
        <p:spPr>
          <a:xfrm>
            <a:off x="6502399" y="3311310"/>
            <a:ext cx="1616364" cy="346507"/>
          </a:xfrm>
        </p:spPr>
        <p:txBody>
          <a:bodyPr vert="horz" lIns="91440" tIns="45720" rIns="91440" bIns="45720" rtlCol="0" anchor="t">
            <a:normAutofit lnSpcReduction="10000"/>
          </a:bodyPr>
          <a:lstStyle/>
          <a:p>
            <a:pPr algn="r"/>
            <a:r>
              <a:rPr lang="en-US" sz="1600" dirty="0">
                <a:solidFill>
                  <a:schemeClr val="accent6">
                    <a:lumMod val="50000"/>
                  </a:schemeClr>
                </a:solidFill>
              </a:rPr>
              <a:t>Next</a:t>
            </a:r>
            <a:r>
              <a:rPr lang="en-US" dirty="0">
                <a:solidFill>
                  <a:schemeClr val="accent6">
                    <a:lumMod val="50000"/>
                  </a:schemeClr>
                </a:solidFill>
              </a:rPr>
              <a:t> year</a:t>
            </a:r>
          </a:p>
        </p:txBody>
      </p:sp>
    </p:spTree>
    <p:extLst>
      <p:ext uri="{BB962C8B-B14F-4D97-AF65-F5344CB8AC3E}">
        <p14:creationId xmlns:p14="http://schemas.microsoft.com/office/powerpoint/2010/main" val="3173528614"/>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54DA07C5-A406-4A0D-B3E6-3856C94AC7F3}">
  <ds:schemaRefs>
    <ds:schemaRef ds:uri="http://schemas.openxmlformats.org/package/2006/metadata/core-properties"/>
    <ds:schemaRef ds:uri="http://purl.org/dc/dcmitype/"/>
    <ds:schemaRef ds:uri="http://schemas.microsoft.com/office/2006/documentManagement/types"/>
    <ds:schemaRef ds:uri="http://purl.org/dc/terms/"/>
    <ds:schemaRef ds:uri="http://schemas.microsoft.com/office/2006/metadata/properties"/>
    <ds:schemaRef ds:uri="http://schemas.microsoft.com/office/infopath/2007/PartnerControls"/>
    <ds:schemaRef ds:uri="155be751-a274-42e8-93fb-f39d3b9bccc8"/>
    <ds:schemaRef ds:uri="http://www.w3.org/XML/1998/namespace"/>
    <ds:schemaRef ds:uri="f80a141d-92ca-4d3d-9308-f7e7b1d44ce8"/>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Wisp</Template>
  <TotalTime>86</TotalTime>
  <Words>978</Words>
  <Application>Microsoft Office PowerPoint</Application>
  <PresentationFormat>Panorámica</PresentationFormat>
  <Paragraphs>100</Paragraphs>
  <Slides>26</Slides>
  <Notes>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26</vt:i4>
      </vt:variant>
    </vt:vector>
  </HeadingPairs>
  <TitlesOfParts>
    <vt:vector size="32" baseType="lpstr">
      <vt:lpstr>Arial</vt:lpstr>
      <vt:lpstr>Calibri</vt:lpstr>
      <vt:lpstr>Century Gothic</vt:lpstr>
      <vt:lpstr>IBM Plex Mono Text</vt:lpstr>
      <vt:lpstr>Wingdings 3</vt:lpstr>
      <vt:lpstr>Espiral</vt:lpstr>
      <vt:lpstr> IBM Data Analyst Capstone Project Analysis on Emerging Technology Skills and Trends </vt:lpstr>
      <vt:lpstr> OUTLINE </vt:lpstr>
      <vt:lpstr>EXECUTIVE SUMMARY</vt:lpstr>
      <vt:lpstr>INTRODUCTION</vt:lpstr>
      <vt:lpstr>METHODOLOGY</vt:lpstr>
      <vt:lpstr>RESULTS</vt:lpstr>
      <vt:lpstr>PROGRAMMING LANGUAGE TRENDS </vt:lpstr>
      <vt:lpstr>PROGRAMMING LANGUAGE TRENDS FINDINGS &amp; IMPLICATIONS</vt:lpstr>
      <vt:lpstr>DATABASE TRENDS</vt:lpstr>
      <vt:lpstr>DATABASE TRENDS FINDINGS &amp; IMPLICATIONS</vt:lpstr>
      <vt:lpstr>DASHBOARD</vt:lpstr>
      <vt:lpstr>DASHBOARD TAB 1</vt:lpstr>
      <vt:lpstr>Presentación de PowerPoint</vt:lpstr>
      <vt:lpstr>Presentación de PowerPoint</vt:lpstr>
      <vt:lpstr>DISCUSSION</vt:lpstr>
      <vt:lpstr>OVERALL FINDINGS &amp; IMPLICATIONS</vt:lpstr>
      <vt:lpstr>CONCLUSION</vt:lpstr>
      <vt:lpstr>APPENDIX</vt:lpstr>
      <vt:lpstr>APPENDIX</vt:lpstr>
      <vt:lpstr>APPENDIX</vt:lpstr>
      <vt:lpstr>APPENDIX</vt:lpstr>
      <vt:lpstr>APPENDIX</vt:lpstr>
      <vt:lpstr>APPENDIX</vt:lpstr>
      <vt:lpstr>APPENDIX</vt:lpstr>
      <vt:lpstr>APPENDIX</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Oscar Hidalgo</cp:lastModifiedBy>
  <cp:revision>477</cp:revision>
  <dcterms:created xsi:type="dcterms:W3CDTF">2020-10-28T18:29:43Z</dcterms:created>
  <dcterms:modified xsi:type="dcterms:W3CDTF">2024-06-02T18:17:11Z</dcterms:modified>
</cp:coreProperties>
</file>