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3"/>
  </p:notesMasterIdLst>
  <p:handoutMasterIdLst>
    <p:handoutMasterId r:id="rId24"/>
  </p:handoutMasterIdLst>
  <p:sldIdLst>
    <p:sldId id="25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E239D5-2F2E-4D25-94D4-2A69E84A4CCB}" v="146" dt="2021-08-13T06:16:23.1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2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9" d="100"/>
          <a:sy n="89" d="100"/>
        </p:scale>
        <p:origin x="378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CAR" userId="af9d3f01-03a0-4612-85ce-e562aeb1b318" providerId="ADAL" clId="{AAE239D5-2F2E-4D25-94D4-2A69E84A4CCB}"/>
    <pc:docChg chg="undo redo custSel addSld delSld modSld">
      <pc:chgData name="OSCAR" userId="af9d3f01-03a0-4612-85ce-e562aeb1b318" providerId="ADAL" clId="{AAE239D5-2F2E-4D25-94D4-2A69E84A4CCB}" dt="2021-08-13T06:16:34.406" v="916" actId="1076"/>
      <pc:docMkLst>
        <pc:docMk/>
      </pc:docMkLst>
      <pc:sldChg chg="modSp mod">
        <pc:chgData name="OSCAR" userId="af9d3f01-03a0-4612-85ce-e562aeb1b318" providerId="ADAL" clId="{AAE239D5-2F2E-4D25-94D4-2A69E84A4CCB}" dt="2021-08-13T06:13:09.351" v="853" actId="20577"/>
        <pc:sldMkLst>
          <pc:docMk/>
          <pc:sldMk cId="2806257027" sldId="256"/>
        </pc:sldMkLst>
        <pc:spChg chg="mod">
          <ac:chgData name="OSCAR" userId="af9d3f01-03a0-4612-85ce-e562aeb1b318" providerId="ADAL" clId="{AAE239D5-2F2E-4D25-94D4-2A69E84A4CCB}" dt="2021-08-13T06:13:09.351" v="853" actId="20577"/>
          <ac:spMkLst>
            <pc:docMk/>
            <pc:sldMk cId="2806257027" sldId="256"/>
            <ac:spMk id="2" creationId="{DE3D84FB-5D02-47D2-98FD-4F01A02E2AEA}"/>
          </ac:spMkLst>
        </pc:spChg>
      </pc:sldChg>
      <pc:sldChg chg="addSp modSp mod">
        <pc:chgData name="OSCAR" userId="af9d3f01-03a0-4612-85ce-e562aeb1b318" providerId="ADAL" clId="{AAE239D5-2F2E-4D25-94D4-2A69E84A4CCB}" dt="2021-08-13T06:14:17.120" v="859" actId="1076"/>
        <pc:sldMkLst>
          <pc:docMk/>
          <pc:sldMk cId="1401741552" sldId="277"/>
        </pc:sldMkLst>
        <pc:spChg chg="mod">
          <ac:chgData name="OSCAR" userId="af9d3f01-03a0-4612-85ce-e562aeb1b318" providerId="ADAL" clId="{AAE239D5-2F2E-4D25-94D4-2A69E84A4CCB}" dt="2021-08-13T02:51:42.650" v="24" actId="20577"/>
          <ac:spMkLst>
            <pc:docMk/>
            <pc:sldMk cId="1401741552" sldId="277"/>
            <ac:spMk id="2" creationId="{7A4919D0-F177-4BBA-9A0B-DBA69E2ED764}"/>
          </ac:spMkLst>
        </pc:spChg>
        <pc:graphicFrameChg chg="mod">
          <ac:chgData name="OSCAR" userId="af9d3f01-03a0-4612-85ce-e562aeb1b318" providerId="ADAL" clId="{AAE239D5-2F2E-4D25-94D4-2A69E84A4CCB}" dt="2021-08-13T02:52:37.979" v="113" actId="20577"/>
          <ac:graphicFrameMkLst>
            <pc:docMk/>
            <pc:sldMk cId="1401741552" sldId="277"/>
            <ac:graphicFrameMk id="5" creationId="{91DB1382-7276-49FA-9632-38D558F457E3}"/>
          </ac:graphicFrameMkLst>
        </pc:graphicFrameChg>
        <pc:picChg chg="add mod">
          <ac:chgData name="OSCAR" userId="af9d3f01-03a0-4612-85ce-e562aeb1b318" providerId="ADAL" clId="{AAE239D5-2F2E-4D25-94D4-2A69E84A4CCB}" dt="2021-08-13T06:14:17.120" v="859" actId="1076"/>
          <ac:picMkLst>
            <pc:docMk/>
            <pc:sldMk cId="1401741552" sldId="277"/>
            <ac:picMk id="4" creationId="{64143645-57B2-40DB-B6B7-5253C56A9CF5}"/>
          </ac:picMkLst>
        </pc:picChg>
      </pc:sldChg>
      <pc:sldChg chg="addSp delSp modSp mod modClrScheme chgLayout">
        <pc:chgData name="OSCAR" userId="af9d3f01-03a0-4612-85ce-e562aeb1b318" providerId="ADAL" clId="{AAE239D5-2F2E-4D25-94D4-2A69E84A4CCB}" dt="2021-08-13T06:14:28.229" v="861" actId="1076"/>
        <pc:sldMkLst>
          <pc:docMk/>
          <pc:sldMk cId="1380989823" sldId="278"/>
        </pc:sldMkLst>
        <pc:spChg chg="mod">
          <ac:chgData name="OSCAR" userId="af9d3f01-03a0-4612-85ce-e562aeb1b318" providerId="ADAL" clId="{AAE239D5-2F2E-4D25-94D4-2A69E84A4CCB}" dt="2021-08-13T03:35:47.929" v="786" actId="26606"/>
          <ac:spMkLst>
            <pc:docMk/>
            <pc:sldMk cId="1380989823" sldId="278"/>
            <ac:spMk id="2" creationId="{D2072EF7-8C74-41B1-94FD-1C73920F8E68}"/>
          </ac:spMkLst>
        </pc:spChg>
        <pc:spChg chg="mod ord">
          <ac:chgData name="OSCAR" userId="af9d3f01-03a0-4612-85ce-e562aeb1b318" providerId="ADAL" clId="{AAE239D5-2F2E-4D25-94D4-2A69E84A4CCB}" dt="2021-08-13T03:36:48.206" v="791" actId="26606"/>
          <ac:spMkLst>
            <pc:docMk/>
            <pc:sldMk cId="1380989823" sldId="278"/>
            <ac:spMk id="3" creationId="{CFCBD086-FACB-4901-8C29-E165C7F8C033}"/>
          </ac:spMkLst>
        </pc:spChg>
        <pc:picChg chg="add mod">
          <ac:chgData name="OSCAR" userId="af9d3f01-03a0-4612-85ce-e562aeb1b318" providerId="ADAL" clId="{AAE239D5-2F2E-4D25-94D4-2A69E84A4CCB}" dt="2021-08-13T06:14:28.229" v="861" actId="1076"/>
          <ac:picMkLst>
            <pc:docMk/>
            <pc:sldMk cId="1380989823" sldId="278"/>
            <ac:picMk id="6" creationId="{C9770D49-B7CD-4386-945E-56054096B633}"/>
          </ac:picMkLst>
        </pc:picChg>
        <pc:picChg chg="add del mod">
          <ac:chgData name="OSCAR" userId="af9d3f01-03a0-4612-85ce-e562aeb1b318" providerId="ADAL" clId="{AAE239D5-2F2E-4D25-94D4-2A69E84A4CCB}" dt="2021-08-13T03:36:32.654" v="787" actId="21"/>
          <ac:picMkLst>
            <pc:docMk/>
            <pc:sldMk cId="1380989823" sldId="278"/>
            <ac:picMk id="1026" creationId="{1DD68140-A994-45F2-8E9E-0617C8CC845D}"/>
          </ac:picMkLst>
        </pc:picChg>
        <pc:picChg chg="add mod">
          <ac:chgData name="OSCAR" userId="af9d3f01-03a0-4612-85ce-e562aeb1b318" providerId="ADAL" clId="{AAE239D5-2F2E-4D25-94D4-2A69E84A4CCB}" dt="2021-08-13T03:36:48.206" v="791" actId="26606"/>
          <ac:picMkLst>
            <pc:docMk/>
            <pc:sldMk cId="1380989823" sldId="278"/>
            <ac:picMk id="1028" creationId="{B37CA279-9169-404D-83C6-2475E1A8D967}"/>
          </ac:picMkLst>
        </pc:picChg>
      </pc:sldChg>
      <pc:sldChg chg="addSp delSp modSp new mod modClrScheme chgLayout">
        <pc:chgData name="OSCAR" userId="af9d3f01-03a0-4612-85ce-e562aeb1b318" providerId="ADAL" clId="{AAE239D5-2F2E-4D25-94D4-2A69E84A4CCB}" dt="2021-08-13T06:14:51.746" v="867" actId="1076"/>
        <pc:sldMkLst>
          <pc:docMk/>
          <pc:sldMk cId="4157857821" sldId="279"/>
        </pc:sldMkLst>
        <pc:spChg chg="mod">
          <ac:chgData name="OSCAR" userId="af9d3f01-03a0-4612-85ce-e562aeb1b318" providerId="ADAL" clId="{AAE239D5-2F2E-4D25-94D4-2A69E84A4CCB}" dt="2021-08-13T03:35:21.726" v="784" actId="26606"/>
          <ac:spMkLst>
            <pc:docMk/>
            <pc:sldMk cId="4157857821" sldId="279"/>
            <ac:spMk id="2" creationId="{5207A1D9-4EC3-4226-9382-2D58A69C8DAD}"/>
          </ac:spMkLst>
        </pc:spChg>
        <pc:spChg chg="mod ord">
          <ac:chgData name="OSCAR" userId="af9d3f01-03a0-4612-85ce-e562aeb1b318" providerId="ADAL" clId="{AAE239D5-2F2E-4D25-94D4-2A69E84A4CCB}" dt="2021-08-13T03:35:21.726" v="784" actId="26606"/>
          <ac:spMkLst>
            <pc:docMk/>
            <pc:sldMk cId="4157857821" sldId="279"/>
            <ac:spMk id="3" creationId="{2689CC3C-7514-484B-9CC0-F6C5DF0AC701}"/>
          </ac:spMkLst>
        </pc:spChg>
        <pc:picChg chg="add del">
          <ac:chgData name="OSCAR" userId="af9d3f01-03a0-4612-85ce-e562aeb1b318" providerId="ADAL" clId="{AAE239D5-2F2E-4D25-94D4-2A69E84A4CCB}" dt="2021-08-13T03:35:04.732" v="782"/>
          <ac:picMkLst>
            <pc:docMk/>
            <pc:sldMk cId="4157857821" sldId="279"/>
            <ac:picMk id="4" creationId="{E6B8CC4F-6B21-4405-876A-E975BF599112}"/>
          </ac:picMkLst>
        </pc:picChg>
        <pc:picChg chg="add mod">
          <ac:chgData name="OSCAR" userId="af9d3f01-03a0-4612-85ce-e562aeb1b318" providerId="ADAL" clId="{AAE239D5-2F2E-4D25-94D4-2A69E84A4CCB}" dt="2021-08-13T06:14:02.622" v="855" actId="1076"/>
          <ac:picMkLst>
            <pc:docMk/>
            <pc:sldMk cId="4157857821" sldId="279"/>
            <ac:picMk id="6" creationId="{C7E186FA-25E7-4209-B55A-DACA7EA94442}"/>
          </ac:picMkLst>
        </pc:picChg>
        <pc:picChg chg="add mod">
          <ac:chgData name="OSCAR" userId="af9d3f01-03a0-4612-85ce-e562aeb1b318" providerId="ADAL" clId="{AAE239D5-2F2E-4D25-94D4-2A69E84A4CCB}" dt="2021-08-13T06:14:51.746" v="867" actId="1076"/>
          <ac:picMkLst>
            <pc:docMk/>
            <pc:sldMk cId="4157857821" sldId="279"/>
            <ac:picMk id="7" creationId="{904EE680-4D81-4615-990F-29E4B02E6BFB}"/>
          </ac:picMkLst>
        </pc:picChg>
      </pc:sldChg>
      <pc:sldChg chg="addSp modSp new mod modClrScheme chgLayout">
        <pc:chgData name="OSCAR" userId="af9d3f01-03a0-4612-85ce-e562aeb1b318" providerId="ADAL" clId="{AAE239D5-2F2E-4D25-94D4-2A69E84A4CCB}" dt="2021-08-13T06:14:57.171" v="870" actId="1076"/>
        <pc:sldMkLst>
          <pc:docMk/>
          <pc:sldMk cId="350528191" sldId="280"/>
        </pc:sldMkLst>
        <pc:spChg chg="mod">
          <ac:chgData name="OSCAR" userId="af9d3f01-03a0-4612-85ce-e562aeb1b318" providerId="ADAL" clId="{AAE239D5-2F2E-4D25-94D4-2A69E84A4CCB}" dt="2021-08-13T03:36:38.423" v="789" actId="26606"/>
          <ac:spMkLst>
            <pc:docMk/>
            <pc:sldMk cId="350528191" sldId="280"/>
            <ac:spMk id="2" creationId="{C77AA8A0-2A29-4811-BB8C-DA1263284F04}"/>
          </ac:spMkLst>
        </pc:spChg>
        <pc:spChg chg="mod">
          <ac:chgData name="OSCAR" userId="af9d3f01-03a0-4612-85ce-e562aeb1b318" providerId="ADAL" clId="{AAE239D5-2F2E-4D25-94D4-2A69E84A4CCB}" dt="2021-08-13T03:36:38.423" v="789" actId="26606"/>
          <ac:spMkLst>
            <pc:docMk/>
            <pc:sldMk cId="350528191" sldId="280"/>
            <ac:spMk id="3" creationId="{BEE63A91-E756-4D31-B3F7-875BF373EAD6}"/>
          </ac:spMkLst>
        </pc:spChg>
        <pc:picChg chg="add mod">
          <ac:chgData name="OSCAR" userId="af9d3f01-03a0-4612-85ce-e562aeb1b318" providerId="ADAL" clId="{AAE239D5-2F2E-4D25-94D4-2A69E84A4CCB}" dt="2021-08-13T06:14:06.529" v="857" actId="1076"/>
          <ac:picMkLst>
            <pc:docMk/>
            <pc:sldMk cId="350528191" sldId="280"/>
            <ac:picMk id="4" creationId="{DAAD675F-9A64-44D9-A5B9-ED692D105238}"/>
          </ac:picMkLst>
        </pc:picChg>
        <pc:picChg chg="add mod">
          <ac:chgData name="OSCAR" userId="af9d3f01-03a0-4612-85ce-e562aeb1b318" providerId="ADAL" clId="{AAE239D5-2F2E-4D25-94D4-2A69E84A4CCB}" dt="2021-08-13T06:14:57.171" v="870" actId="1076"/>
          <ac:picMkLst>
            <pc:docMk/>
            <pc:sldMk cId="350528191" sldId="280"/>
            <ac:picMk id="5" creationId="{ED3956D9-84C1-447E-9ECE-3B9D77D50531}"/>
          </ac:picMkLst>
        </pc:picChg>
      </pc:sldChg>
      <pc:sldChg chg="addSp modSp new mod modClrScheme chgLayout">
        <pc:chgData name="OSCAR" userId="af9d3f01-03a0-4612-85ce-e562aeb1b318" providerId="ADAL" clId="{AAE239D5-2F2E-4D25-94D4-2A69E84A4CCB}" dt="2021-08-13T06:15:00.538" v="872" actId="1076"/>
        <pc:sldMkLst>
          <pc:docMk/>
          <pc:sldMk cId="2190229812" sldId="281"/>
        </pc:sldMkLst>
        <pc:spChg chg="mod">
          <ac:chgData name="OSCAR" userId="af9d3f01-03a0-4612-85ce-e562aeb1b318" providerId="ADAL" clId="{AAE239D5-2F2E-4D25-94D4-2A69E84A4CCB}" dt="2021-08-13T03:37:27.170" v="793" actId="26606"/>
          <ac:spMkLst>
            <pc:docMk/>
            <pc:sldMk cId="2190229812" sldId="281"/>
            <ac:spMk id="2" creationId="{7D98AA93-033A-46E0-B7FA-D9F3F89A1425}"/>
          </ac:spMkLst>
        </pc:spChg>
        <pc:spChg chg="mod">
          <ac:chgData name="OSCAR" userId="af9d3f01-03a0-4612-85ce-e562aeb1b318" providerId="ADAL" clId="{AAE239D5-2F2E-4D25-94D4-2A69E84A4CCB}" dt="2021-08-13T03:37:27.170" v="793" actId="26606"/>
          <ac:spMkLst>
            <pc:docMk/>
            <pc:sldMk cId="2190229812" sldId="281"/>
            <ac:spMk id="3" creationId="{5D9B8738-2BF9-4DFC-A473-E33F820F0DB6}"/>
          </ac:spMkLst>
        </pc:spChg>
        <pc:picChg chg="add mod">
          <ac:chgData name="OSCAR" userId="af9d3f01-03a0-4612-85ce-e562aeb1b318" providerId="ADAL" clId="{AAE239D5-2F2E-4D25-94D4-2A69E84A4CCB}" dt="2021-08-13T06:15:00.538" v="872" actId="1076"/>
          <ac:picMkLst>
            <pc:docMk/>
            <pc:sldMk cId="2190229812" sldId="281"/>
            <ac:picMk id="5" creationId="{4AF7BB10-6DBD-4031-ACA4-BE5F36673376}"/>
          </ac:picMkLst>
        </pc:picChg>
        <pc:picChg chg="add mod">
          <ac:chgData name="OSCAR" userId="af9d3f01-03a0-4612-85ce-e562aeb1b318" providerId="ADAL" clId="{AAE239D5-2F2E-4D25-94D4-2A69E84A4CCB}" dt="2021-08-13T03:37:27.170" v="793" actId="26606"/>
          <ac:picMkLst>
            <pc:docMk/>
            <pc:sldMk cId="2190229812" sldId="281"/>
            <ac:picMk id="3074" creationId="{C58836FC-69B2-4790-BF78-A264893A26C3}"/>
          </ac:picMkLst>
        </pc:picChg>
      </pc:sldChg>
      <pc:sldChg chg="addSp modSp new mod">
        <pc:chgData name="OSCAR" userId="af9d3f01-03a0-4612-85ce-e562aeb1b318" providerId="ADAL" clId="{AAE239D5-2F2E-4D25-94D4-2A69E84A4CCB}" dt="2021-08-13T06:15:03.550" v="874" actId="1076"/>
        <pc:sldMkLst>
          <pc:docMk/>
          <pc:sldMk cId="936772385" sldId="282"/>
        </pc:sldMkLst>
        <pc:spChg chg="mod">
          <ac:chgData name="OSCAR" userId="af9d3f01-03a0-4612-85ce-e562aeb1b318" providerId="ADAL" clId="{AAE239D5-2F2E-4D25-94D4-2A69E84A4CCB}" dt="2021-08-13T03:08:19.476" v="281"/>
          <ac:spMkLst>
            <pc:docMk/>
            <pc:sldMk cId="936772385" sldId="282"/>
            <ac:spMk id="2" creationId="{D5200DA3-C7E8-45B4-AF43-0CD4553C4686}"/>
          </ac:spMkLst>
        </pc:spChg>
        <pc:spChg chg="mod">
          <ac:chgData name="OSCAR" userId="af9d3f01-03a0-4612-85ce-e562aeb1b318" providerId="ADAL" clId="{AAE239D5-2F2E-4D25-94D4-2A69E84A4CCB}" dt="2021-08-13T03:09:23.708" v="305"/>
          <ac:spMkLst>
            <pc:docMk/>
            <pc:sldMk cId="936772385" sldId="282"/>
            <ac:spMk id="3" creationId="{87F02DB9-546B-46E7-80B4-0BF492822B4A}"/>
          </ac:spMkLst>
        </pc:spChg>
        <pc:picChg chg="add mod">
          <ac:chgData name="OSCAR" userId="af9d3f01-03a0-4612-85ce-e562aeb1b318" providerId="ADAL" clId="{AAE239D5-2F2E-4D25-94D4-2A69E84A4CCB}" dt="2021-08-13T03:10:00.466" v="314" actId="1076"/>
          <ac:picMkLst>
            <pc:docMk/>
            <pc:sldMk cId="936772385" sldId="282"/>
            <ac:picMk id="4" creationId="{2F4FC56E-925A-4558-B7CD-ABD90BCF1C5D}"/>
          </ac:picMkLst>
        </pc:picChg>
        <pc:picChg chg="add mod">
          <ac:chgData name="OSCAR" userId="af9d3f01-03a0-4612-85ce-e562aeb1b318" providerId="ADAL" clId="{AAE239D5-2F2E-4D25-94D4-2A69E84A4CCB}" dt="2021-08-13T03:09:38.820" v="311" actId="1076"/>
          <ac:picMkLst>
            <pc:docMk/>
            <pc:sldMk cId="936772385" sldId="282"/>
            <ac:picMk id="5" creationId="{4E365DB4-D29E-4E5D-9250-9315096F7BF2}"/>
          </ac:picMkLst>
        </pc:picChg>
        <pc:picChg chg="add mod">
          <ac:chgData name="OSCAR" userId="af9d3f01-03a0-4612-85ce-e562aeb1b318" providerId="ADAL" clId="{AAE239D5-2F2E-4D25-94D4-2A69E84A4CCB}" dt="2021-08-13T03:09:42.732" v="312" actId="1076"/>
          <ac:picMkLst>
            <pc:docMk/>
            <pc:sldMk cId="936772385" sldId="282"/>
            <ac:picMk id="6" creationId="{F00EF404-1873-4477-AF5A-FF02F9621585}"/>
          </ac:picMkLst>
        </pc:picChg>
        <pc:picChg chg="add mod">
          <ac:chgData name="OSCAR" userId="af9d3f01-03a0-4612-85ce-e562aeb1b318" providerId="ADAL" clId="{AAE239D5-2F2E-4D25-94D4-2A69E84A4CCB}" dt="2021-08-13T03:10:01.759" v="315" actId="1076"/>
          <ac:picMkLst>
            <pc:docMk/>
            <pc:sldMk cId="936772385" sldId="282"/>
            <ac:picMk id="7" creationId="{2ACB5A0A-A67F-41C2-81BC-4110891D7C65}"/>
          </ac:picMkLst>
        </pc:picChg>
        <pc:picChg chg="add mod">
          <ac:chgData name="OSCAR" userId="af9d3f01-03a0-4612-85ce-e562aeb1b318" providerId="ADAL" clId="{AAE239D5-2F2E-4D25-94D4-2A69E84A4CCB}" dt="2021-08-13T06:15:03.550" v="874" actId="1076"/>
          <ac:picMkLst>
            <pc:docMk/>
            <pc:sldMk cId="936772385" sldId="282"/>
            <ac:picMk id="8" creationId="{4BABAE4F-1159-4A0C-9CDA-D4F519492CAC}"/>
          </ac:picMkLst>
        </pc:picChg>
      </pc:sldChg>
      <pc:sldChg chg="addSp modSp new mod">
        <pc:chgData name="OSCAR" userId="af9d3f01-03a0-4612-85ce-e562aeb1b318" providerId="ADAL" clId="{AAE239D5-2F2E-4D25-94D4-2A69E84A4CCB}" dt="2021-08-13T06:15:06.082" v="876" actId="1076"/>
        <pc:sldMkLst>
          <pc:docMk/>
          <pc:sldMk cId="3447512027" sldId="283"/>
        </pc:sldMkLst>
        <pc:spChg chg="mod">
          <ac:chgData name="OSCAR" userId="af9d3f01-03a0-4612-85ce-e562aeb1b318" providerId="ADAL" clId="{AAE239D5-2F2E-4D25-94D4-2A69E84A4CCB}" dt="2021-08-13T03:11:51.468" v="318"/>
          <ac:spMkLst>
            <pc:docMk/>
            <pc:sldMk cId="3447512027" sldId="283"/>
            <ac:spMk id="2" creationId="{2DB2F509-87C1-438F-A35B-AB31C2A849C9}"/>
          </ac:spMkLst>
        </pc:spChg>
        <pc:spChg chg="mod">
          <ac:chgData name="OSCAR" userId="af9d3f01-03a0-4612-85ce-e562aeb1b318" providerId="ADAL" clId="{AAE239D5-2F2E-4D25-94D4-2A69E84A4CCB}" dt="2021-08-13T03:12:42.745" v="330" actId="20577"/>
          <ac:spMkLst>
            <pc:docMk/>
            <pc:sldMk cId="3447512027" sldId="283"/>
            <ac:spMk id="3" creationId="{A62A1C9A-9F0A-49AB-BAED-C6859DE25C96}"/>
          </ac:spMkLst>
        </pc:spChg>
        <pc:picChg chg="add mod">
          <ac:chgData name="OSCAR" userId="af9d3f01-03a0-4612-85ce-e562aeb1b318" providerId="ADAL" clId="{AAE239D5-2F2E-4D25-94D4-2A69E84A4CCB}" dt="2021-08-13T03:38:26.072" v="804" actId="1076"/>
          <ac:picMkLst>
            <pc:docMk/>
            <pc:sldMk cId="3447512027" sldId="283"/>
            <ac:picMk id="5" creationId="{08806001-C4E5-477B-82F4-1BC5F1DCC60E}"/>
          </ac:picMkLst>
        </pc:picChg>
        <pc:picChg chg="add mod">
          <ac:chgData name="OSCAR" userId="af9d3f01-03a0-4612-85ce-e562aeb1b318" providerId="ADAL" clId="{AAE239D5-2F2E-4D25-94D4-2A69E84A4CCB}" dt="2021-08-13T06:15:06.082" v="876" actId="1076"/>
          <ac:picMkLst>
            <pc:docMk/>
            <pc:sldMk cId="3447512027" sldId="283"/>
            <ac:picMk id="7" creationId="{C34CDC39-4CA5-4EC8-A42F-5F3FCEB77934}"/>
          </ac:picMkLst>
        </pc:picChg>
        <pc:picChg chg="add mod">
          <ac:chgData name="OSCAR" userId="af9d3f01-03a0-4612-85ce-e562aeb1b318" providerId="ADAL" clId="{AAE239D5-2F2E-4D25-94D4-2A69E84A4CCB}" dt="2021-08-13T03:38:27.771" v="805" actId="1076"/>
          <ac:picMkLst>
            <pc:docMk/>
            <pc:sldMk cId="3447512027" sldId="283"/>
            <ac:picMk id="4098" creationId="{A3CC0884-51B8-4DA7-AA72-2FF4DDAF86E7}"/>
          </ac:picMkLst>
        </pc:picChg>
      </pc:sldChg>
      <pc:sldChg chg="addSp delSp modSp new mod">
        <pc:chgData name="OSCAR" userId="af9d3f01-03a0-4612-85ce-e562aeb1b318" providerId="ADAL" clId="{AAE239D5-2F2E-4D25-94D4-2A69E84A4CCB}" dt="2021-08-13T06:15:09.949" v="878" actId="1076"/>
        <pc:sldMkLst>
          <pc:docMk/>
          <pc:sldMk cId="3141852048" sldId="284"/>
        </pc:sldMkLst>
        <pc:spChg chg="mod">
          <ac:chgData name="OSCAR" userId="af9d3f01-03a0-4612-85ce-e562aeb1b318" providerId="ADAL" clId="{AAE239D5-2F2E-4D25-94D4-2A69E84A4CCB}" dt="2021-08-13T03:12:54.512" v="334"/>
          <ac:spMkLst>
            <pc:docMk/>
            <pc:sldMk cId="3141852048" sldId="284"/>
            <ac:spMk id="2" creationId="{033ED65B-425D-4873-B41C-3489A54C4AF7}"/>
          </ac:spMkLst>
        </pc:spChg>
        <pc:spChg chg="del mod">
          <ac:chgData name="OSCAR" userId="af9d3f01-03a0-4612-85ce-e562aeb1b318" providerId="ADAL" clId="{AAE239D5-2F2E-4D25-94D4-2A69E84A4CCB}" dt="2021-08-13T03:14:17.610" v="362" actId="478"/>
          <ac:spMkLst>
            <pc:docMk/>
            <pc:sldMk cId="3141852048" sldId="284"/>
            <ac:spMk id="3" creationId="{5FB84298-9384-4B37-8974-56B3005BBBDB}"/>
          </ac:spMkLst>
        </pc:spChg>
        <pc:spChg chg="add mod">
          <ac:chgData name="OSCAR" userId="af9d3f01-03a0-4612-85ce-e562aeb1b318" providerId="ADAL" clId="{AAE239D5-2F2E-4D25-94D4-2A69E84A4CCB}" dt="2021-08-13T03:39:36.099" v="814" actId="123"/>
          <ac:spMkLst>
            <pc:docMk/>
            <pc:sldMk cId="3141852048" sldId="284"/>
            <ac:spMk id="4" creationId="{6D1E9ABA-A4FD-486F-A443-AC89A1639348}"/>
          </ac:spMkLst>
        </pc:spChg>
        <pc:spChg chg="add del mod">
          <ac:chgData name="OSCAR" userId="af9d3f01-03a0-4612-85ce-e562aeb1b318" providerId="ADAL" clId="{AAE239D5-2F2E-4D25-94D4-2A69E84A4CCB}" dt="2021-08-13T03:14:15.243" v="360" actId="478"/>
          <ac:spMkLst>
            <pc:docMk/>
            <pc:sldMk cId="3141852048" sldId="284"/>
            <ac:spMk id="5" creationId="{3644EBA5-3224-4D50-9A04-C7B1D483B6D7}"/>
          </ac:spMkLst>
        </pc:spChg>
        <pc:spChg chg="add mod">
          <ac:chgData name="OSCAR" userId="af9d3f01-03a0-4612-85ce-e562aeb1b318" providerId="ADAL" clId="{AAE239D5-2F2E-4D25-94D4-2A69E84A4CCB}" dt="2021-08-13T03:39:30.876" v="813" actId="123"/>
          <ac:spMkLst>
            <pc:docMk/>
            <pc:sldMk cId="3141852048" sldId="284"/>
            <ac:spMk id="6" creationId="{1979C5DF-2359-4064-98F1-DA4CDB9B33A7}"/>
          </ac:spMkLst>
        </pc:spChg>
        <pc:spChg chg="add del mod">
          <ac:chgData name="OSCAR" userId="af9d3f01-03a0-4612-85ce-e562aeb1b318" providerId="ADAL" clId="{AAE239D5-2F2E-4D25-94D4-2A69E84A4CCB}" dt="2021-08-13T03:14:23.783" v="365" actId="478"/>
          <ac:spMkLst>
            <pc:docMk/>
            <pc:sldMk cId="3141852048" sldId="284"/>
            <ac:spMk id="8" creationId="{5F20FAA2-0A9D-4897-BB3D-E90CEADFAD80}"/>
          </ac:spMkLst>
        </pc:spChg>
        <pc:picChg chg="add mod">
          <ac:chgData name="OSCAR" userId="af9d3f01-03a0-4612-85ce-e562aeb1b318" providerId="ADAL" clId="{AAE239D5-2F2E-4D25-94D4-2A69E84A4CCB}" dt="2021-08-13T03:39:25.944" v="812" actId="1076"/>
          <ac:picMkLst>
            <pc:docMk/>
            <pc:sldMk cId="3141852048" sldId="284"/>
            <ac:picMk id="10" creationId="{CB285333-1DD7-4A7C-B407-1517B584FCC8}"/>
          </ac:picMkLst>
        </pc:picChg>
        <pc:picChg chg="add mod">
          <ac:chgData name="OSCAR" userId="af9d3f01-03a0-4612-85ce-e562aeb1b318" providerId="ADAL" clId="{AAE239D5-2F2E-4D25-94D4-2A69E84A4CCB}" dt="2021-08-13T03:39:18.512" v="809" actId="1076"/>
          <ac:picMkLst>
            <pc:docMk/>
            <pc:sldMk cId="3141852048" sldId="284"/>
            <ac:picMk id="12" creationId="{AD37959D-0766-451A-AF70-DBFE44F3D16F}"/>
          </ac:picMkLst>
        </pc:picChg>
        <pc:picChg chg="add mod">
          <ac:chgData name="OSCAR" userId="af9d3f01-03a0-4612-85ce-e562aeb1b318" providerId="ADAL" clId="{AAE239D5-2F2E-4D25-94D4-2A69E84A4CCB}" dt="2021-08-13T06:15:09.949" v="878" actId="1076"/>
          <ac:picMkLst>
            <pc:docMk/>
            <pc:sldMk cId="3141852048" sldId="284"/>
            <ac:picMk id="13" creationId="{A5658867-2024-49B1-BD8B-9158A970B3B5}"/>
          </ac:picMkLst>
        </pc:picChg>
      </pc:sldChg>
      <pc:sldChg chg="addSp modSp new mod">
        <pc:chgData name="OSCAR" userId="af9d3f01-03a0-4612-85ce-e562aeb1b318" providerId="ADAL" clId="{AAE239D5-2F2E-4D25-94D4-2A69E84A4CCB}" dt="2021-08-13T06:15:13.017" v="880" actId="1076"/>
        <pc:sldMkLst>
          <pc:docMk/>
          <pc:sldMk cId="2437827947" sldId="285"/>
        </pc:sldMkLst>
        <pc:spChg chg="mod">
          <ac:chgData name="OSCAR" userId="af9d3f01-03a0-4612-85ce-e562aeb1b318" providerId="ADAL" clId="{AAE239D5-2F2E-4D25-94D4-2A69E84A4CCB}" dt="2021-08-13T03:40:06.079" v="823" actId="1076"/>
          <ac:spMkLst>
            <pc:docMk/>
            <pc:sldMk cId="2437827947" sldId="285"/>
            <ac:spMk id="2" creationId="{A9749F88-D169-4D29-B6BA-EBFB76833E07}"/>
          </ac:spMkLst>
        </pc:spChg>
        <pc:spChg chg="mod">
          <ac:chgData name="OSCAR" userId="af9d3f01-03a0-4612-85ce-e562aeb1b318" providerId="ADAL" clId="{AAE239D5-2F2E-4D25-94D4-2A69E84A4CCB}" dt="2021-08-13T03:40:01.045" v="822" actId="1076"/>
          <ac:spMkLst>
            <pc:docMk/>
            <pc:sldMk cId="2437827947" sldId="285"/>
            <ac:spMk id="3" creationId="{9D0E931E-B069-4370-8947-72FED1B5ED47}"/>
          </ac:spMkLst>
        </pc:spChg>
        <pc:spChg chg="add mod">
          <ac:chgData name="OSCAR" userId="af9d3f01-03a0-4612-85ce-e562aeb1b318" providerId="ADAL" clId="{AAE239D5-2F2E-4D25-94D4-2A69E84A4CCB}" dt="2021-08-13T03:39:58.732" v="821" actId="1076"/>
          <ac:spMkLst>
            <pc:docMk/>
            <pc:sldMk cId="2437827947" sldId="285"/>
            <ac:spMk id="4" creationId="{A1C4AC88-7D26-43ED-A62F-2BADD0544174}"/>
          </ac:spMkLst>
        </pc:spChg>
        <pc:picChg chg="add mod">
          <ac:chgData name="OSCAR" userId="af9d3f01-03a0-4612-85ce-e562aeb1b318" providerId="ADAL" clId="{AAE239D5-2F2E-4D25-94D4-2A69E84A4CCB}" dt="2021-08-13T03:39:55.111" v="819" actId="1076"/>
          <ac:picMkLst>
            <pc:docMk/>
            <pc:sldMk cId="2437827947" sldId="285"/>
            <ac:picMk id="6" creationId="{F9CCF798-D3AF-4E9F-B513-63BA672DB1B3}"/>
          </ac:picMkLst>
        </pc:picChg>
        <pc:picChg chg="add mod">
          <ac:chgData name="OSCAR" userId="af9d3f01-03a0-4612-85ce-e562aeb1b318" providerId="ADAL" clId="{AAE239D5-2F2E-4D25-94D4-2A69E84A4CCB}" dt="2021-08-13T03:40:09.087" v="825" actId="1076"/>
          <ac:picMkLst>
            <pc:docMk/>
            <pc:sldMk cId="2437827947" sldId="285"/>
            <ac:picMk id="8" creationId="{FE73E450-90BE-4263-99FE-97C1B46BD458}"/>
          </ac:picMkLst>
        </pc:picChg>
        <pc:picChg chg="add mod">
          <ac:chgData name="OSCAR" userId="af9d3f01-03a0-4612-85ce-e562aeb1b318" providerId="ADAL" clId="{AAE239D5-2F2E-4D25-94D4-2A69E84A4CCB}" dt="2021-08-13T06:15:13.017" v="880" actId="1076"/>
          <ac:picMkLst>
            <pc:docMk/>
            <pc:sldMk cId="2437827947" sldId="285"/>
            <ac:picMk id="9" creationId="{A8F64025-9702-4228-9881-93E39889220B}"/>
          </ac:picMkLst>
        </pc:picChg>
      </pc:sldChg>
      <pc:sldChg chg="addSp delSp modSp new mod modClrScheme chgLayout">
        <pc:chgData name="OSCAR" userId="af9d3f01-03a0-4612-85ce-e562aeb1b318" providerId="ADAL" clId="{AAE239D5-2F2E-4D25-94D4-2A69E84A4CCB}" dt="2021-08-13T06:16:34.406" v="916" actId="1076"/>
        <pc:sldMkLst>
          <pc:docMk/>
          <pc:sldMk cId="1518322625" sldId="286"/>
        </pc:sldMkLst>
        <pc:spChg chg="mod">
          <ac:chgData name="OSCAR" userId="af9d3f01-03a0-4612-85ce-e562aeb1b318" providerId="ADAL" clId="{AAE239D5-2F2E-4D25-94D4-2A69E84A4CCB}" dt="2021-08-13T06:15:20.897" v="885" actId="26606"/>
          <ac:spMkLst>
            <pc:docMk/>
            <pc:sldMk cId="1518322625" sldId="286"/>
            <ac:spMk id="2" creationId="{EF27E180-3C69-45C2-9476-9E3CC46BB4D9}"/>
          </ac:spMkLst>
        </pc:spChg>
        <pc:spChg chg="add del">
          <ac:chgData name="OSCAR" userId="af9d3f01-03a0-4612-85ce-e562aeb1b318" providerId="ADAL" clId="{AAE239D5-2F2E-4D25-94D4-2A69E84A4CCB}" dt="2021-08-13T06:16:31.548" v="915" actId="478"/>
          <ac:spMkLst>
            <pc:docMk/>
            <pc:sldMk cId="1518322625" sldId="286"/>
            <ac:spMk id="3" creationId="{9AB02D29-41E6-421C-8665-0B2D185EB413}"/>
          </ac:spMkLst>
        </pc:spChg>
        <pc:spChg chg="add del mod">
          <ac:chgData name="OSCAR" userId="af9d3f01-03a0-4612-85ce-e562aeb1b318" providerId="ADAL" clId="{AAE239D5-2F2E-4D25-94D4-2A69E84A4CCB}" dt="2021-08-13T06:15:20.897" v="885" actId="26606"/>
          <ac:spMkLst>
            <pc:docMk/>
            <pc:sldMk cId="1518322625" sldId="286"/>
            <ac:spMk id="9" creationId="{7455D439-F58B-41DF-A1A5-9E7F7EB914A6}"/>
          </ac:spMkLst>
        </pc:spChg>
        <pc:spChg chg="add del mod">
          <ac:chgData name="OSCAR" userId="af9d3f01-03a0-4612-85ce-e562aeb1b318" providerId="ADAL" clId="{AAE239D5-2F2E-4D25-94D4-2A69E84A4CCB}" dt="2021-08-13T06:15:20.897" v="885" actId="26606"/>
          <ac:spMkLst>
            <pc:docMk/>
            <pc:sldMk cId="1518322625" sldId="286"/>
            <ac:spMk id="11" creationId="{EFF3BC10-5481-4994-8182-D817864038A8}"/>
          </ac:spMkLst>
        </pc:spChg>
        <pc:spChg chg="add del mod">
          <ac:chgData name="OSCAR" userId="af9d3f01-03a0-4612-85ce-e562aeb1b318" providerId="ADAL" clId="{AAE239D5-2F2E-4D25-94D4-2A69E84A4CCB}" dt="2021-08-13T06:15:20.897" v="885" actId="26606"/>
          <ac:spMkLst>
            <pc:docMk/>
            <pc:sldMk cId="1518322625" sldId="286"/>
            <ac:spMk id="13" creationId="{87F62528-7EC9-4050-8380-D54BD5D33E14}"/>
          </ac:spMkLst>
        </pc:spChg>
        <pc:picChg chg="add mod">
          <ac:chgData name="OSCAR" userId="af9d3f01-03a0-4612-85ce-e562aeb1b318" providerId="ADAL" clId="{AAE239D5-2F2E-4D25-94D4-2A69E84A4CCB}" dt="2021-08-13T06:15:22.760" v="886" actId="1076"/>
          <ac:picMkLst>
            <pc:docMk/>
            <pc:sldMk cId="1518322625" sldId="286"/>
            <ac:picMk id="4" creationId="{B108157C-E14A-4323-9481-922755A62C96}"/>
          </ac:picMkLst>
        </pc:picChg>
        <pc:picChg chg="add mod">
          <ac:chgData name="OSCAR" userId="af9d3f01-03a0-4612-85ce-e562aeb1b318" providerId="ADAL" clId="{AAE239D5-2F2E-4D25-94D4-2A69E84A4CCB}" dt="2021-08-13T06:16:34.406" v="916" actId="1076"/>
          <ac:picMkLst>
            <pc:docMk/>
            <pc:sldMk cId="1518322625" sldId="286"/>
            <ac:picMk id="8" creationId="{52DA9032-7B41-4CE2-894D-270817E546FE}"/>
          </ac:picMkLst>
        </pc:picChg>
        <pc:picChg chg="add mod">
          <ac:chgData name="OSCAR" userId="af9d3f01-03a0-4612-85ce-e562aeb1b318" providerId="ADAL" clId="{AAE239D5-2F2E-4D25-94D4-2A69E84A4CCB}" dt="2021-08-13T06:16:15.275" v="908" actId="1076"/>
          <ac:picMkLst>
            <pc:docMk/>
            <pc:sldMk cId="1518322625" sldId="286"/>
            <ac:picMk id="10" creationId="{39C67C33-2284-4218-A06E-D51DE67E61E0}"/>
          </ac:picMkLst>
        </pc:picChg>
        <pc:picChg chg="add mod">
          <ac:chgData name="OSCAR" userId="af9d3f01-03a0-4612-85ce-e562aeb1b318" providerId="ADAL" clId="{AAE239D5-2F2E-4D25-94D4-2A69E84A4CCB}" dt="2021-08-13T06:16:26.758" v="913" actId="1076"/>
          <ac:picMkLst>
            <pc:docMk/>
            <pc:sldMk cId="1518322625" sldId="286"/>
            <ac:picMk id="12" creationId="{ACA82069-5939-4510-B419-66AB07BEBDB9}"/>
          </ac:picMkLst>
        </pc:picChg>
        <pc:picChg chg="add mod">
          <ac:chgData name="OSCAR" userId="af9d3f01-03a0-4612-85ce-e562aeb1b318" providerId="ADAL" clId="{AAE239D5-2F2E-4D25-94D4-2A69E84A4CCB}" dt="2021-08-13T06:16:28.570" v="914" actId="1076"/>
          <ac:picMkLst>
            <pc:docMk/>
            <pc:sldMk cId="1518322625" sldId="286"/>
            <ac:picMk id="14" creationId="{81096F4A-7BD6-4C28-8039-ADA25AD63A29}"/>
          </ac:picMkLst>
        </pc:picChg>
      </pc:sldChg>
      <pc:sldChg chg="addSp modSp new mod">
        <pc:chgData name="OSCAR" userId="af9d3f01-03a0-4612-85ce-e562aeb1b318" providerId="ADAL" clId="{AAE239D5-2F2E-4D25-94D4-2A69E84A4CCB}" dt="2021-08-13T06:15:28.890" v="888" actId="1076"/>
        <pc:sldMkLst>
          <pc:docMk/>
          <pc:sldMk cId="4038790710" sldId="287"/>
        </pc:sldMkLst>
        <pc:spChg chg="mod">
          <ac:chgData name="OSCAR" userId="af9d3f01-03a0-4612-85ce-e562aeb1b318" providerId="ADAL" clId="{AAE239D5-2F2E-4D25-94D4-2A69E84A4CCB}" dt="2021-08-13T03:18:25.392" v="540" actId="20577"/>
          <ac:spMkLst>
            <pc:docMk/>
            <pc:sldMk cId="4038790710" sldId="287"/>
            <ac:spMk id="2" creationId="{B632288C-96D3-4630-A21B-91A28AB7DC70}"/>
          </ac:spMkLst>
        </pc:spChg>
        <pc:spChg chg="mod">
          <ac:chgData name="OSCAR" userId="af9d3f01-03a0-4612-85ce-e562aeb1b318" providerId="ADAL" clId="{AAE239D5-2F2E-4D25-94D4-2A69E84A4CCB}" dt="2021-08-13T03:18:34.454" v="543"/>
          <ac:spMkLst>
            <pc:docMk/>
            <pc:sldMk cId="4038790710" sldId="287"/>
            <ac:spMk id="3" creationId="{3BA760C6-A5E5-445A-AA41-FE71ACE619AF}"/>
          </ac:spMkLst>
        </pc:spChg>
        <pc:picChg chg="add mod">
          <ac:chgData name="OSCAR" userId="af9d3f01-03a0-4612-85ce-e562aeb1b318" providerId="ADAL" clId="{AAE239D5-2F2E-4D25-94D4-2A69E84A4CCB}" dt="2021-08-13T03:18:58.640" v="553" actId="1076"/>
          <ac:picMkLst>
            <pc:docMk/>
            <pc:sldMk cId="4038790710" sldId="287"/>
            <ac:picMk id="4" creationId="{ED173DB8-90C2-4498-BDAF-633335BA7DBD}"/>
          </ac:picMkLst>
        </pc:picChg>
        <pc:picChg chg="add mod">
          <ac:chgData name="OSCAR" userId="af9d3f01-03a0-4612-85ce-e562aeb1b318" providerId="ADAL" clId="{AAE239D5-2F2E-4D25-94D4-2A69E84A4CCB}" dt="2021-08-13T03:19:02.691" v="555" actId="1076"/>
          <ac:picMkLst>
            <pc:docMk/>
            <pc:sldMk cId="4038790710" sldId="287"/>
            <ac:picMk id="5" creationId="{D101D4D8-4A78-4752-8BE7-B36381D446B3}"/>
          </ac:picMkLst>
        </pc:picChg>
        <pc:picChg chg="add mod">
          <ac:chgData name="OSCAR" userId="af9d3f01-03a0-4612-85ce-e562aeb1b318" providerId="ADAL" clId="{AAE239D5-2F2E-4D25-94D4-2A69E84A4CCB}" dt="2021-08-13T06:15:28.890" v="888" actId="1076"/>
          <ac:picMkLst>
            <pc:docMk/>
            <pc:sldMk cId="4038790710" sldId="287"/>
            <ac:picMk id="6" creationId="{F54C2AEB-3547-4813-A495-CB62827C2A3C}"/>
          </ac:picMkLst>
        </pc:picChg>
      </pc:sldChg>
      <pc:sldChg chg="addSp modSp new mod modClrScheme chgLayout">
        <pc:chgData name="OSCAR" userId="af9d3f01-03a0-4612-85ce-e562aeb1b318" providerId="ADAL" clId="{AAE239D5-2F2E-4D25-94D4-2A69E84A4CCB}" dt="2021-08-13T06:15:31.493" v="890" actId="1076"/>
        <pc:sldMkLst>
          <pc:docMk/>
          <pc:sldMk cId="2613846476" sldId="288"/>
        </pc:sldMkLst>
        <pc:spChg chg="mod">
          <ac:chgData name="OSCAR" userId="af9d3f01-03a0-4612-85ce-e562aeb1b318" providerId="ADAL" clId="{AAE239D5-2F2E-4D25-94D4-2A69E84A4CCB}" dt="2021-08-13T03:21:47.588" v="590" actId="26606"/>
          <ac:spMkLst>
            <pc:docMk/>
            <pc:sldMk cId="2613846476" sldId="288"/>
            <ac:spMk id="2" creationId="{E54F8A96-5C0D-4F63-A2D4-FA75B0A2B9E5}"/>
          </ac:spMkLst>
        </pc:spChg>
        <pc:spChg chg="mod ord">
          <ac:chgData name="OSCAR" userId="af9d3f01-03a0-4612-85ce-e562aeb1b318" providerId="ADAL" clId="{AAE239D5-2F2E-4D25-94D4-2A69E84A4CCB}" dt="2021-08-13T03:21:47.588" v="590" actId="26606"/>
          <ac:spMkLst>
            <pc:docMk/>
            <pc:sldMk cId="2613846476" sldId="288"/>
            <ac:spMk id="3" creationId="{A85F95FE-0D46-4BEB-B051-5FA52C6A4E69}"/>
          </ac:spMkLst>
        </pc:spChg>
        <pc:picChg chg="add mod">
          <ac:chgData name="OSCAR" userId="af9d3f01-03a0-4612-85ce-e562aeb1b318" providerId="ADAL" clId="{AAE239D5-2F2E-4D25-94D4-2A69E84A4CCB}" dt="2021-08-13T03:21:47.588" v="590" actId="26606"/>
          <ac:picMkLst>
            <pc:docMk/>
            <pc:sldMk cId="2613846476" sldId="288"/>
            <ac:picMk id="4" creationId="{69CD7E39-B707-4D1B-82FB-AE6E7E9EC4C9}"/>
          </ac:picMkLst>
        </pc:picChg>
        <pc:picChg chg="add mod">
          <ac:chgData name="OSCAR" userId="af9d3f01-03a0-4612-85ce-e562aeb1b318" providerId="ADAL" clId="{AAE239D5-2F2E-4D25-94D4-2A69E84A4CCB}" dt="2021-08-13T06:15:31.493" v="890" actId="1076"/>
          <ac:picMkLst>
            <pc:docMk/>
            <pc:sldMk cId="2613846476" sldId="288"/>
            <ac:picMk id="5" creationId="{5B0D8263-3834-4DD7-87A6-B49AA1D9D249}"/>
          </ac:picMkLst>
        </pc:picChg>
      </pc:sldChg>
      <pc:sldChg chg="addSp modSp new mod">
        <pc:chgData name="OSCAR" userId="af9d3f01-03a0-4612-85ce-e562aeb1b318" providerId="ADAL" clId="{AAE239D5-2F2E-4D25-94D4-2A69E84A4CCB}" dt="2021-08-13T06:15:33.990" v="892" actId="1076"/>
        <pc:sldMkLst>
          <pc:docMk/>
          <pc:sldMk cId="2006844935" sldId="289"/>
        </pc:sldMkLst>
        <pc:spChg chg="mod">
          <ac:chgData name="OSCAR" userId="af9d3f01-03a0-4612-85ce-e562aeb1b318" providerId="ADAL" clId="{AAE239D5-2F2E-4D25-94D4-2A69E84A4CCB}" dt="2021-08-13T03:22:02.196" v="594"/>
          <ac:spMkLst>
            <pc:docMk/>
            <pc:sldMk cId="2006844935" sldId="289"/>
            <ac:spMk id="2" creationId="{7719F54C-8EFB-4B15-96E3-C819B1C7CF31}"/>
          </ac:spMkLst>
        </pc:spChg>
        <pc:spChg chg="mod">
          <ac:chgData name="OSCAR" userId="af9d3f01-03a0-4612-85ce-e562aeb1b318" providerId="ADAL" clId="{AAE239D5-2F2E-4D25-94D4-2A69E84A4CCB}" dt="2021-08-13T03:22:52.142" v="614" actId="12"/>
          <ac:spMkLst>
            <pc:docMk/>
            <pc:sldMk cId="2006844935" sldId="289"/>
            <ac:spMk id="3" creationId="{6010752A-685A-4F3C-BADA-4CC812D1DB96}"/>
          </ac:spMkLst>
        </pc:spChg>
        <pc:spChg chg="mod">
          <ac:chgData name="OSCAR" userId="af9d3f01-03a0-4612-85ce-e562aeb1b318" providerId="ADAL" clId="{AAE239D5-2F2E-4D25-94D4-2A69E84A4CCB}" dt="2021-08-13T03:23:06.744" v="618" actId="14100"/>
          <ac:spMkLst>
            <pc:docMk/>
            <pc:sldMk cId="2006844935" sldId="289"/>
            <ac:spMk id="4" creationId="{C505DFB0-4698-464E-A7FF-D5EF71A35C9A}"/>
          </ac:spMkLst>
        </pc:spChg>
        <pc:picChg chg="add mod">
          <ac:chgData name="OSCAR" userId="af9d3f01-03a0-4612-85ce-e562aeb1b318" providerId="ADAL" clId="{AAE239D5-2F2E-4D25-94D4-2A69E84A4CCB}" dt="2021-08-13T03:23:12.542" v="621" actId="1076"/>
          <ac:picMkLst>
            <pc:docMk/>
            <pc:sldMk cId="2006844935" sldId="289"/>
            <ac:picMk id="5" creationId="{E37E10EE-9487-4C46-BF42-C84D021F7937}"/>
          </ac:picMkLst>
        </pc:picChg>
        <pc:picChg chg="add mod">
          <ac:chgData name="OSCAR" userId="af9d3f01-03a0-4612-85ce-e562aeb1b318" providerId="ADAL" clId="{AAE239D5-2F2E-4D25-94D4-2A69E84A4CCB}" dt="2021-08-13T06:15:33.990" v="892" actId="1076"/>
          <ac:picMkLst>
            <pc:docMk/>
            <pc:sldMk cId="2006844935" sldId="289"/>
            <ac:picMk id="6" creationId="{9E4717B2-1ECC-4C1E-AC98-DAECC47E9CD8}"/>
          </ac:picMkLst>
        </pc:picChg>
      </pc:sldChg>
      <pc:sldChg chg="addSp delSp modSp new mod">
        <pc:chgData name="OSCAR" userId="af9d3f01-03a0-4612-85ce-e562aeb1b318" providerId="ADAL" clId="{AAE239D5-2F2E-4D25-94D4-2A69E84A4CCB}" dt="2021-08-13T06:15:37.080" v="894" actId="1076"/>
        <pc:sldMkLst>
          <pc:docMk/>
          <pc:sldMk cId="2098260615" sldId="290"/>
        </pc:sldMkLst>
        <pc:spChg chg="mod">
          <ac:chgData name="OSCAR" userId="af9d3f01-03a0-4612-85ce-e562aeb1b318" providerId="ADAL" clId="{AAE239D5-2F2E-4D25-94D4-2A69E84A4CCB}" dt="2021-08-13T03:40:56.711" v="829" actId="26606"/>
          <ac:spMkLst>
            <pc:docMk/>
            <pc:sldMk cId="2098260615" sldId="290"/>
            <ac:spMk id="2" creationId="{CCC08D0F-FDF9-4E2B-A1AC-1E0E6E890FF5}"/>
          </ac:spMkLst>
        </pc:spChg>
        <pc:spChg chg="mod ord">
          <ac:chgData name="OSCAR" userId="af9d3f01-03a0-4612-85ce-e562aeb1b318" providerId="ADAL" clId="{AAE239D5-2F2E-4D25-94D4-2A69E84A4CCB}" dt="2021-08-13T03:40:56.711" v="829" actId="26606"/>
          <ac:spMkLst>
            <pc:docMk/>
            <pc:sldMk cId="2098260615" sldId="290"/>
            <ac:spMk id="3" creationId="{F5A3DC86-73A3-4160-A81A-2859049B5AD9}"/>
          </ac:spMkLst>
        </pc:spChg>
        <pc:spChg chg="del">
          <ac:chgData name="OSCAR" userId="af9d3f01-03a0-4612-85ce-e562aeb1b318" providerId="ADAL" clId="{AAE239D5-2F2E-4D25-94D4-2A69E84A4CCB}" dt="2021-08-13T03:23:25.404" v="623" actId="478"/>
          <ac:spMkLst>
            <pc:docMk/>
            <pc:sldMk cId="2098260615" sldId="290"/>
            <ac:spMk id="4" creationId="{5950BD24-C533-48F7-8EB0-9D09A5CB6F7C}"/>
          </ac:spMkLst>
        </pc:spChg>
        <pc:picChg chg="add mod">
          <ac:chgData name="OSCAR" userId="af9d3f01-03a0-4612-85ce-e562aeb1b318" providerId="ADAL" clId="{AAE239D5-2F2E-4D25-94D4-2A69E84A4CCB}" dt="2021-08-13T06:15:37.080" v="894" actId="1076"/>
          <ac:picMkLst>
            <pc:docMk/>
            <pc:sldMk cId="2098260615" sldId="290"/>
            <ac:picMk id="6" creationId="{9DD535E7-CED7-4135-9279-D16136EEC333}"/>
          </ac:picMkLst>
        </pc:picChg>
        <pc:picChg chg="add mod">
          <ac:chgData name="OSCAR" userId="af9d3f01-03a0-4612-85ce-e562aeb1b318" providerId="ADAL" clId="{AAE239D5-2F2E-4D25-94D4-2A69E84A4CCB}" dt="2021-08-13T03:40:56.711" v="829" actId="26606"/>
          <ac:picMkLst>
            <pc:docMk/>
            <pc:sldMk cId="2098260615" sldId="290"/>
            <ac:picMk id="5122" creationId="{C1B7D15A-9751-40BB-A3B7-8E2313941FF1}"/>
          </ac:picMkLst>
        </pc:picChg>
      </pc:sldChg>
      <pc:sldChg chg="addSp delSp modSp new mod">
        <pc:chgData name="OSCAR" userId="af9d3f01-03a0-4612-85ce-e562aeb1b318" providerId="ADAL" clId="{AAE239D5-2F2E-4D25-94D4-2A69E84A4CCB}" dt="2021-08-13T06:15:40.668" v="896" actId="1076"/>
        <pc:sldMkLst>
          <pc:docMk/>
          <pc:sldMk cId="1036406991" sldId="291"/>
        </pc:sldMkLst>
        <pc:spChg chg="mod">
          <ac:chgData name="OSCAR" userId="af9d3f01-03a0-4612-85ce-e562aeb1b318" providerId="ADAL" clId="{AAE239D5-2F2E-4D25-94D4-2A69E84A4CCB}" dt="2021-08-13T03:24:05.936" v="658"/>
          <ac:spMkLst>
            <pc:docMk/>
            <pc:sldMk cId="1036406991" sldId="291"/>
            <ac:spMk id="2" creationId="{AA486BF9-CCB7-4A8F-87C1-E7B5577CC079}"/>
          </ac:spMkLst>
        </pc:spChg>
        <pc:spChg chg="mod">
          <ac:chgData name="OSCAR" userId="af9d3f01-03a0-4612-85ce-e562aeb1b318" providerId="ADAL" clId="{AAE239D5-2F2E-4D25-94D4-2A69E84A4CCB}" dt="2021-08-13T03:41:28.139" v="843" actId="14100"/>
          <ac:spMkLst>
            <pc:docMk/>
            <pc:sldMk cId="1036406991" sldId="291"/>
            <ac:spMk id="3" creationId="{D2EF92C0-8F3C-4070-95D1-B842417DFD05}"/>
          </ac:spMkLst>
        </pc:spChg>
        <pc:spChg chg="mod">
          <ac:chgData name="OSCAR" userId="af9d3f01-03a0-4612-85ce-e562aeb1b318" providerId="ADAL" clId="{AAE239D5-2F2E-4D25-94D4-2A69E84A4CCB}" dt="2021-08-13T03:41:32.787" v="848" actId="1076"/>
          <ac:spMkLst>
            <pc:docMk/>
            <pc:sldMk cId="1036406991" sldId="291"/>
            <ac:spMk id="4" creationId="{0C2DACA3-F36F-49EE-989B-D66CA668EB22}"/>
          </ac:spMkLst>
        </pc:spChg>
        <pc:picChg chg="add del">
          <ac:chgData name="OSCAR" userId="af9d3f01-03a0-4612-85ce-e562aeb1b318" providerId="ADAL" clId="{AAE239D5-2F2E-4D25-94D4-2A69E84A4CCB}" dt="2021-08-13T03:41:17.494" v="831" actId="478"/>
          <ac:picMkLst>
            <pc:docMk/>
            <pc:sldMk cId="1036406991" sldId="291"/>
            <ac:picMk id="6" creationId="{953E2528-D3C0-4797-997C-00FCCAD87A50}"/>
          </ac:picMkLst>
        </pc:picChg>
        <pc:picChg chg="add mod">
          <ac:chgData name="OSCAR" userId="af9d3f01-03a0-4612-85ce-e562aeb1b318" providerId="ADAL" clId="{AAE239D5-2F2E-4D25-94D4-2A69E84A4CCB}" dt="2021-08-13T03:41:34.717" v="849" actId="1076"/>
          <ac:picMkLst>
            <pc:docMk/>
            <pc:sldMk cId="1036406991" sldId="291"/>
            <ac:picMk id="8" creationId="{33FBCBC7-0BEA-4F9E-AD70-9A33F7215997}"/>
          </ac:picMkLst>
        </pc:picChg>
        <pc:picChg chg="add mod">
          <ac:chgData name="OSCAR" userId="af9d3f01-03a0-4612-85ce-e562aeb1b318" providerId="ADAL" clId="{AAE239D5-2F2E-4D25-94D4-2A69E84A4CCB}" dt="2021-08-13T06:15:40.668" v="896" actId="1076"/>
          <ac:picMkLst>
            <pc:docMk/>
            <pc:sldMk cId="1036406991" sldId="291"/>
            <ac:picMk id="9" creationId="{31C62755-A40E-4FF8-BB42-2A836384EF25}"/>
          </ac:picMkLst>
        </pc:picChg>
      </pc:sldChg>
      <pc:sldChg chg="addSp delSp modSp new mod modClrScheme chgLayout">
        <pc:chgData name="OSCAR" userId="af9d3f01-03a0-4612-85ce-e562aeb1b318" providerId="ADAL" clId="{AAE239D5-2F2E-4D25-94D4-2A69E84A4CCB}" dt="2021-08-13T06:15:47.289" v="900" actId="1076"/>
        <pc:sldMkLst>
          <pc:docMk/>
          <pc:sldMk cId="2423574630" sldId="292"/>
        </pc:sldMkLst>
        <pc:spChg chg="mod">
          <ac:chgData name="OSCAR" userId="af9d3f01-03a0-4612-85ce-e562aeb1b318" providerId="ADAL" clId="{AAE239D5-2F2E-4D25-94D4-2A69E84A4CCB}" dt="2021-08-13T06:15:44.080" v="899" actId="26606"/>
          <ac:spMkLst>
            <pc:docMk/>
            <pc:sldMk cId="2423574630" sldId="292"/>
            <ac:spMk id="2" creationId="{306CE535-4E95-46FC-B50B-20AC585F517D}"/>
          </ac:spMkLst>
        </pc:spChg>
        <pc:spChg chg="mod">
          <ac:chgData name="OSCAR" userId="af9d3f01-03a0-4612-85ce-e562aeb1b318" providerId="ADAL" clId="{AAE239D5-2F2E-4D25-94D4-2A69E84A4CCB}" dt="2021-08-13T06:15:44.080" v="899" actId="26606"/>
          <ac:spMkLst>
            <pc:docMk/>
            <pc:sldMk cId="2423574630" sldId="292"/>
            <ac:spMk id="3" creationId="{6C7B436B-C7B2-4167-B83C-86A85A1070A6}"/>
          </ac:spMkLst>
        </pc:spChg>
        <pc:spChg chg="del">
          <ac:chgData name="OSCAR" userId="af9d3f01-03a0-4612-85ce-e562aeb1b318" providerId="ADAL" clId="{AAE239D5-2F2E-4D25-94D4-2A69E84A4CCB}" dt="2021-08-13T03:25:35.887" v="737" actId="478"/>
          <ac:spMkLst>
            <pc:docMk/>
            <pc:sldMk cId="2423574630" sldId="292"/>
            <ac:spMk id="4" creationId="{05BE61D0-68B3-4346-8C2A-8AE2F3858796}"/>
          </ac:spMkLst>
        </pc:spChg>
        <pc:spChg chg="add del mod">
          <ac:chgData name="OSCAR" userId="af9d3f01-03a0-4612-85ce-e562aeb1b318" providerId="ADAL" clId="{AAE239D5-2F2E-4D25-94D4-2A69E84A4CCB}" dt="2021-08-13T06:15:44.080" v="899" actId="26606"/>
          <ac:spMkLst>
            <pc:docMk/>
            <pc:sldMk cId="2423574630" sldId="292"/>
            <ac:spMk id="10" creationId="{09412734-C020-4D43-A352-51569853955A}"/>
          </ac:spMkLst>
        </pc:spChg>
        <pc:spChg chg="add del mod">
          <ac:chgData name="OSCAR" userId="af9d3f01-03a0-4612-85ce-e562aeb1b318" providerId="ADAL" clId="{AAE239D5-2F2E-4D25-94D4-2A69E84A4CCB}" dt="2021-08-13T06:15:44.080" v="899" actId="26606"/>
          <ac:spMkLst>
            <pc:docMk/>
            <pc:sldMk cId="2423574630" sldId="292"/>
            <ac:spMk id="12" creationId="{4DA18F96-E308-4B8F-9598-1CF50ED721F1}"/>
          </ac:spMkLst>
        </pc:spChg>
        <pc:picChg chg="add mod">
          <ac:chgData name="OSCAR" userId="af9d3f01-03a0-4612-85ce-e562aeb1b318" providerId="ADAL" clId="{AAE239D5-2F2E-4D25-94D4-2A69E84A4CCB}" dt="2021-08-13T06:15:47.289" v="900" actId="1076"/>
          <ac:picMkLst>
            <pc:docMk/>
            <pc:sldMk cId="2423574630" sldId="292"/>
            <ac:picMk id="5" creationId="{146328CD-4358-42D1-932D-1A042ED05BD3}"/>
          </ac:picMkLst>
        </pc:picChg>
      </pc:sldChg>
      <pc:sldChg chg="addSp delSp modSp new mod modClrScheme chgLayout">
        <pc:chgData name="OSCAR" userId="af9d3f01-03a0-4612-85ce-e562aeb1b318" providerId="ADAL" clId="{AAE239D5-2F2E-4D25-94D4-2A69E84A4CCB}" dt="2021-08-13T06:15:54.275" v="904" actId="1076"/>
        <pc:sldMkLst>
          <pc:docMk/>
          <pc:sldMk cId="410742449" sldId="293"/>
        </pc:sldMkLst>
        <pc:spChg chg="mod">
          <ac:chgData name="OSCAR" userId="af9d3f01-03a0-4612-85ce-e562aeb1b318" providerId="ADAL" clId="{AAE239D5-2F2E-4D25-94D4-2A69E84A4CCB}" dt="2021-08-13T06:15:50.983" v="903" actId="26606"/>
          <ac:spMkLst>
            <pc:docMk/>
            <pc:sldMk cId="410742449" sldId="293"/>
            <ac:spMk id="2" creationId="{838AC84E-B6BD-4A32-8CBB-4BB4A831CE7E}"/>
          </ac:spMkLst>
        </pc:spChg>
        <pc:spChg chg="mod">
          <ac:chgData name="OSCAR" userId="af9d3f01-03a0-4612-85ce-e562aeb1b318" providerId="ADAL" clId="{AAE239D5-2F2E-4D25-94D4-2A69E84A4CCB}" dt="2021-08-13T06:15:50.983" v="903" actId="26606"/>
          <ac:spMkLst>
            <pc:docMk/>
            <pc:sldMk cId="410742449" sldId="293"/>
            <ac:spMk id="3" creationId="{83C9DF8B-4813-4A97-81E7-6E990AE258D0}"/>
          </ac:spMkLst>
        </pc:spChg>
        <pc:spChg chg="del">
          <ac:chgData name="OSCAR" userId="af9d3f01-03a0-4612-85ce-e562aeb1b318" providerId="ADAL" clId="{AAE239D5-2F2E-4D25-94D4-2A69E84A4CCB}" dt="2021-08-13T03:26:25.043" v="757" actId="478"/>
          <ac:spMkLst>
            <pc:docMk/>
            <pc:sldMk cId="410742449" sldId="293"/>
            <ac:spMk id="4" creationId="{9DADD6EA-D73B-469A-8AA2-467605F94219}"/>
          </ac:spMkLst>
        </pc:spChg>
        <pc:spChg chg="add del mod">
          <ac:chgData name="OSCAR" userId="af9d3f01-03a0-4612-85ce-e562aeb1b318" providerId="ADAL" clId="{AAE239D5-2F2E-4D25-94D4-2A69E84A4CCB}" dt="2021-08-13T06:15:50.983" v="903" actId="26606"/>
          <ac:spMkLst>
            <pc:docMk/>
            <pc:sldMk cId="410742449" sldId="293"/>
            <ac:spMk id="10" creationId="{A6BE1FFA-719A-4C28-82C9-2A4FF82605C3}"/>
          </ac:spMkLst>
        </pc:spChg>
        <pc:spChg chg="add del mod">
          <ac:chgData name="OSCAR" userId="af9d3f01-03a0-4612-85ce-e562aeb1b318" providerId="ADAL" clId="{AAE239D5-2F2E-4D25-94D4-2A69E84A4CCB}" dt="2021-08-13T06:15:50.983" v="903" actId="26606"/>
          <ac:spMkLst>
            <pc:docMk/>
            <pc:sldMk cId="410742449" sldId="293"/>
            <ac:spMk id="12" creationId="{91E5F46C-5C14-419C-8425-5424426F9C3C}"/>
          </ac:spMkLst>
        </pc:spChg>
        <pc:picChg chg="add mod">
          <ac:chgData name="OSCAR" userId="af9d3f01-03a0-4612-85ce-e562aeb1b318" providerId="ADAL" clId="{AAE239D5-2F2E-4D25-94D4-2A69E84A4CCB}" dt="2021-08-13T06:15:54.275" v="904" actId="1076"/>
          <ac:picMkLst>
            <pc:docMk/>
            <pc:sldMk cId="410742449" sldId="293"/>
            <ac:picMk id="5" creationId="{B14D1AFE-80A1-4D24-9511-1343667ECF18}"/>
          </ac:picMkLst>
        </pc:picChg>
      </pc:sldChg>
      <pc:sldChg chg="add del">
        <pc:chgData name="OSCAR" userId="af9d3f01-03a0-4612-85ce-e562aeb1b318" providerId="ADAL" clId="{AAE239D5-2F2E-4D25-94D4-2A69E84A4CCB}" dt="2021-08-13T03:35:03.369" v="780"/>
        <pc:sldMkLst>
          <pc:docMk/>
          <pc:sldMk cId="1370009739" sldId="294"/>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accent2_2" csCatId="accent2" phldr="1"/>
      <dgm:spPr/>
      <dgm:t>
        <a:bodyPr rtlCol="0"/>
        <a:lstStyle/>
        <a:p>
          <a:pPr rtl="0"/>
          <a:endParaRPr lang="en-US"/>
        </a:p>
      </dgm:t>
    </dgm:pt>
    <dgm:pt modelId="{40FC4FFE-8987-4A26-B7F4-8A516F18ADAE}">
      <dgm:prSet/>
      <dgm:spPr/>
      <dgm:t>
        <a:bodyPr/>
        <a:lstStyle/>
        <a:p>
          <a:pPr>
            <a:lnSpc>
              <a:spcPct val="100000"/>
            </a:lnSpc>
          </a:pPr>
          <a:r>
            <a:rPr lang="es-MX" dirty="0"/>
            <a:t>APLICACIÓN DE FINANZAS PERSONALES QUE TE PERMITIRÁ LLEVAR UN REGISTRO DE TUS GASTOS </a:t>
          </a:r>
          <a:endParaRPr lang="es-ES" noProof="1"/>
        </a:p>
      </dgm:t>
    </dgm:pt>
    <dgm:pt modelId="{CAD7EF86-FB23-41F6-BF42-040B36DEFDB1}" type="parTrans" cxnId="{C7AD8469-3C68-4AF9-AB82-79B0043AA120}">
      <dgm:prSet/>
      <dgm:spPr/>
      <dgm:t>
        <a:bodyPr rtlCol="0"/>
        <a:lstStyle/>
        <a:p>
          <a:pPr rtl="0"/>
          <a:endParaRPr lang="es-ES" noProof="1"/>
        </a:p>
      </dgm:t>
    </dgm:pt>
    <dgm:pt modelId="{5B62599A-5C9B-48E7-896E-EA782AC60C8B}" type="sibTrans" cxnId="{C7AD8469-3C68-4AF9-AB82-79B0043AA120}">
      <dgm:prSet/>
      <dgm:spPr/>
      <dgm:t>
        <a:bodyPr rtlCol="0"/>
        <a:lstStyle/>
        <a:p>
          <a:pPr rtl="0"/>
          <a:endParaRPr lang="es-ES" noProof="1"/>
        </a:p>
      </dgm:t>
    </dgm:pt>
    <dgm:pt modelId="{49225C73-1633-42F1-AB3B-7CB183E5F8B8}">
      <dgm:prSet/>
      <dgm:spPr/>
      <dgm:t>
        <a:bodyPr rtlCol="0"/>
        <a:lstStyle/>
        <a:p>
          <a:pPr>
            <a:lnSpc>
              <a:spcPct val="100000"/>
            </a:lnSpc>
            <a:defRPr cap="all"/>
          </a:pPr>
          <a:r>
            <a:rPr lang="es-MX" dirty="0"/>
            <a:t>te permitirá realizar inversiones de bajo riego</a:t>
          </a:r>
          <a:endParaRPr lang="es-ES" noProof="1"/>
        </a:p>
      </dgm:t>
    </dgm:pt>
    <dgm:pt modelId="{1A0E2090-1D4F-438A-8766-B6030CE01ADD}" type="parTrans" cxnId="{A9154303-8225-4248-91DC-1B0156A35F07}">
      <dgm:prSet/>
      <dgm:spPr/>
      <dgm:t>
        <a:bodyPr rtlCol="0"/>
        <a:lstStyle/>
        <a:p>
          <a:pPr rtl="0"/>
          <a:endParaRPr lang="es-ES" noProof="1"/>
        </a:p>
      </dgm:t>
    </dgm:pt>
    <dgm:pt modelId="{9646853A-8964-4519-A5B1-0B7D18B2983D}" type="sibTrans" cxnId="{A9154303-8225-4248-91DC-1B0156A35F07}">
      <dgm:prSet/>
      <dgm:spPr/>
      <dgm:t>
        <a:bodyPr rtlCol="0"/>
        <a:lstStyle/>
        <a:p>
          <a:pPr rtl="0"/>
          <a:endParaRPr lang="es-ES" noProof="1"/>
        </a:p>
      </dgm:t>
    </dgm:pt>
    <dgm:pt modelId="{1C383F32-22E8-4F62-A3E0-BDC3D5F48992}">
      <dgm:prSet/>
      <dgm:spPr/>
      <dgm:t>
        <a:bodyPr rtlCol="0"/>
        <a:lstStyle/>
        <a:p>
          <a:pPr>
            <a:lnSpc>
              <a:spcPct val="100000"/>
            </a:lnSpc>
            <a:defRPr cap="all"/>
          </a:pPr>
          <a:r>
            <a:rPr lang="es-ES" noProof="1"/>
            <a:t>Tu dinero no se va a devaluar, invierte y le ganaras a la inflación</a:t>
          </a:r>
        </a:p>
      </dgm:t>
    </dgm:pt>
    <dgm:pt modelId="{A7920A2F-3244-4159-AF04-6A1D38B7B317}" type="parTrans" cxnId="{C4CCE57E-E871-46D6-BAD5-880252C95D22}">
      <dgm:prSet/>
      <dgm:spPr/>
      <dgm:t>
        <a:bodyPr rtlCol="0"/>
        <a:lstStyle/>
        <a:p>
          <a:pPr rtl="0"/>
          <a:endParaRPr lang="es-ES" noProof="1"/>
        </a:p>
      </dgm:t>
    </dgm:pt>
    <dgm:pt modelId="{8500F72A-2C6D-4FDF-9C1D-CA691380EB0B}" type="sibTrans" cxnId="{C4CCE57E-E871-46D6-BAD5-880252C95D22}">
      <dgm:prSet/>
      <dgm:spPr/>
      <dgm:t>
        <a:bodyPr rtlCol="0"/>
        <a:lstStyle/>
        <a:p>
          <a:pPr rtl="0"/>
          <a:endParaRPr lang="es-ES" noProof="1"/>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a:solidFill>
          <a:schemeClr val="accent1"/>
        </a:solidFill>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a:solidFill>
          <a:schemeClr val="accent1"/>
        </a:solidFill>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a:solidFill>
          <a:schemeClr val="accent1"/>
        </a:solidFill>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4381" y="503862"/>
          <a:ext cx="1749937" cy="1749937"/>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987318" y="876800"/>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54974"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622300">
            <a:lnSpc>
              <a:spcPct val="100000"/>
            </a:lnSpc>
            <a:spcBef>
              <a:spcPct val="0"/>
            </a:spcBef>
            <a:spcAft>
              <a:spcPct val="35000"/>
            </a:spcAft>
            <a:buNone/>
          </a:pPr>
          <a:r>
            <a:rPr lang="es-MX" sz="1400" kern="1200" dirty="0"/>
            <a:t>APLICACIÓN DE FINANZAS PERSONALES QUE TE PERMITIRÁ LLEVAR UN REGISTRO DE TUS GASTOS </a:t>
          </a:r>
          <a:endParaRPr lang="es-ES" sz="1400" kern="1200" noProof="1"/>
        </a:p>
      </dsp:txBody>
      <dsp:txXfrm>
        <a:off x="54974" y="2798862"/>
        <a:ext cx="2868750" cy="720000"/>
      </dsp:txXfrm>
    </dsp:sp>
    <dsp:sp modelId="{BCD8CDD9-0C56-4401-ADB1-8B48DAB2C96F}">
      <dsp:nvSpPr>
        <dsp:cNvPr id="0" name=""/>
        <dsp:cNvSpPr/>
      </dsp:nvSpPr>
      <dsp:spPr>
        <a:xfrm>
          <a:off x="3985162" y="503862"/>
          <a:ext cx="1749937" cy="1749937"/>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358099" y="876800"/>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425756"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622300">
            <a:lnSpc>
              <a:spcPct val="100000"/>
            </a:lnSpc>
            <a:spcBef>
              <a:spcPct val="0"/>
            </a:spcBef>
            <a:spcAft>
              <a:spcPct val="35000"/>
            </a:spcAft>
            <a:buNone/>
            <a:defRPr cap="all"/>
          </a:pPr>
          <a:r>
            <a:rPr lang="es-MX" sz="1400" kern="1200" dirty="0"/>
            <a:t>te permitirá realizar inversiones de bajo riego</a:t>
          </a:r>
          <a:endParaRPr lang="es-ES" sz="1400" kern="1200" noProof="1"/>
        </a:p>
      </dsp:txBody>
      <dsp:txXfrm>
        <a:off x="3425756" y="2798862"/>
        <a:ext cx="2868750" cy="720000"/>
      </dsp:txXfrm>
    </dsp:sp>
    <dsp:sp modelId="{FF93E135-77D6-48A0-8871-9BC93D705D06}">
      <dsp:nvSpPr>
        <dsp:cNvPr id="0" name=""/>
        <dsp:cNvSpPr/>
      </dsp:nvSpPr>
      <dsp:spPr>
        <a:xfrm>
          <a:off x="7355943" y="503862"/>
          <a:ext cx="1749937" cy="1749937"/>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7728881" y="876800"/>
          <a:ext cx="1004062" cy="1004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6796537"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622300">
            <a:lnSpc>
              <a:spcPct val="100000"/>
            </a:lnSpc>
            <a:spcBef>
              <a:spcPct val="0"/>
            </a:spcBef>
            <a:spcAft>
              <a:spcPct val="35000"/>
            </a:spcAft>
            <a:buNone/>
            <a:defRPr cap="all"/>
          </a:pPr>
          <a:r>
            <a:rPr lang="es-ES" sz="1400" kern="1200" noProof="1"/>
            <a:t>Tu dinero no se va a devaluar, invierte y le ganaras a la inflación</a:t>
          </a:r>
        </a:p>
      </dsp:txBody>
      <dsp:txXfrm>
        <a:off x="6796537" y="2798862"/>
        <a:ext cx="2868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o de la lista de etiquetas de círculo"/>
  <dgm:desc val="Se usa para mostrar fragmentos no secuenciales o agrupados de información acompañados de elementos visuales relacionados. Funciona mejor con iconos o imágenes pequeñas con leyendas de texto breve."/>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B0FAE97-1210-4E36-A60A-8BA798A12A99}" type="datetime1">
              <a:rPr lang="es-ES" smtClean="0"/>
              <a:t>12/08/2021</a:t>
            </a:fld>
            <a:endParaRPr lang="es-ES"/>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B53ADFC-ABB8-401A-BB24-33FDAFEDCEBD}" type="slidenum">
              <a:rPr lang="es-ES" smtClean="0"/>
              <a:t>‹Nº›</a:t>
            </a:fld>
            <a:endParaRPr lang="es-ES"/>
          </a:p>
        </p:txBody>
      </p:sp>
    </p:spTree>
    <p:extLst>
      <p:ext uri="{BB962C8B-B14F-4D97-AF65-F5344CB8AC3E}">
        <p14:creationId xmlns:p14="http://schemas.microsoft.com/office/powerpoint/2010/main" val="2733249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3D3D879-06F7-4BB3-9FD8-DADB216A1AB3}" type="datetime1">
              <a:rPr lang="es-ES" noProof="0" smtClean="0"/>
              <a:t>12/08/2021</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725628-3A68-42F4-BA86-981817953149}" type="slidenum">
              <a:rPr lang="es-ES" noProof="0" smtClean="0"/>
              <a:t>‹Nº›</a:t>
            </a:fld>
            <a:endParaRPr lang="es-ES" noProof="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rtl="0"/>
            <a:fld id="{4B725628-3A68-42F4-BA86-981817953149}" type="slidenum">
              <a:rPr lang="es-ES" smtClean="0"/>
              <a:t>1</a:t>
            </a:fld>
            <a:endParaRPr lang="es-ES"/>
          </a:p>
        </p:txBody>
      </p:sp>
    </p:spTree>
    <p:extLst>
      <p:ext uri="{BB962C8B-B14F-4D97-AF65-F5344CB8AC3E}">
        <p14:creationId xmlns:p14="http://schemas.microsoft.com/office/powerpoint/2010/main" val="3859257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rtl="0"/>
            <a:fld id="{4B725628-3A68-42F4-BA86-981817953149}" type="slidenum">
              <a:rPr lang="es-ES" smtClean="0"/>
              <a:t>2</a:t>
            </a:fld>
            <a:endParaRPr lang="es-ES"/>
          </a:p>
        </p:txBody>
      </p:sp>
    </p:spTree>
    <p:extLst>
      <p:ext uri="{BB962C8B-B14F-4D97-AF65-F5344CB8AC3E}">
        <p14:creationId xmlns:p14="http://schemas.microsoft.com/office/powerpoint/2010/main" val="3959845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ángulo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Elipse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457200" y="4960137"/>
            <a:ext cx="7772400" cy="1463040"/>
          </a:xfrm>
        </p:spPr>
        <p:txBody>
          <a:bodyPr rtlCol="0" anchor="ctr">
            <a:normAutofit/>
          </a:bodyPr>
          <a:lstStyle>
            <a:lvl1pPr algn="r">
              <a:defRPr sz="5000" spc="200" baseline="0"/>
            </a:lvl1pPr>
          </a:lstStyle>
          <a:p>
            <a:pPr rtl="0"/>
            <a:r>
              <a:rPr lang="es-ES" noProof="0"/>
              <a:t>Haga clic para modificar el estilo de título del patrón</a:t>
            </a:r>
          </a:p>
        </p:txBody>
      </p:sp>
      <p:sp>
        <p:nvSpPr>
          <p:cNvPr id="3" name="Subtítulo 2"/>
          <p:cNvSpPr>
            <a:spLocks noGrp="1"/>
          </p:cNvSpPr>
          <p:nvPr>
            <p:ph type="subTitle" idx="1"/>
          </p:nvPr>
        </p:nvSpPr>
        <p:spPr>
          <a:xfrm>
            <a:off x="8610600" y="4960137"/>
            <a:ext cx="3200400" cy="1463040"/>
          </a:xfrm>
        </p:spPr>
        <p:txBody>
          <a:bodyPr lIns="91440" rIns="91440" rtlCol="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es-ES" noProof="0"/>
              <a:t>Haga clic para modificar el estilo de subtítulo del patrón</a:t>
            </a:r>
          </a:p>
        </p:txBody>
      </p:sp>
      <p:sp>
        <p:nvSpPr>
          <p:cNvPr id="4" name="Marcador de fecha 3"/>
          <p:cNvSpPr>
            <a:spLocks noGrp="1"/>
          </p:cNvSpPr>
          <p:nvPr>
            <p:ph type="dt" sz="half" idx="10"/>
          </p:nvPr>
        </p:nvSpPr>
        <p:spPr/>
        <p:txBody>
          <a:bodyPr rtlCol="0"/>
          <a:lstStyle>
            <a:lvl1pPr algn="l">
              <a:defRPr/>
            </a:lvl1pPr>
          </a:lstStyle>
          <a:p>
            <a:pPr rtl="0"/>
            <a:fld id="{14CEBD4D-085C-498A-87ED-B94FC4CBCFC7}" type="datetime1">
              <a:rPr lang="es-ES" noProof="0" smtClean="0"/>
              <a:t>12/08/2021</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cxnSp>
        <p:nvCxnSpPr>
          <p:cNvPr id="8" name="Conector recto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AA3C0138-BF83-46A1-914E-F1E2A8306695}" type="datetime1">
              <a:rPr lang="es-ES" noProof="0" smtClean="0"/>
              <a:t>12/08/2021</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1" y="762000"/>
            <a:ext cx="2628900" cy="5410200"/>
          </a:xfrm>
        </p:spPr>
        <p:txBody>
          <a:bodyPr vert="eaVert" lIns="45720" tIns="91440" rIns="45720" bIns="91440"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a:xfrm>
            <a:off x="990601" y="762000"/>
            <a:ext cx="7581900" cy="5410200"/>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900568A9-B9DF-49AA-9F31-6F462455E52A}" type="datetime1">
              <a:rPr lang="es-ES" noProof="0" smtClean="0"/>
              <a:t>12/08/2021</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cxnSp>
        <p:nvCxnSpPr>
          <p:cNvPr id="7" name="Conector recto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E44DC918-9477-44C9-87CA-58BC8D7EC64E}" type="datetime1">
              <a:rPr lang="es-ES" noProof="0" smtClean="0"/>
              <a:t>12/08/2021</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ángulo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Elipse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457200" y="4960137"/>
            <a:ext cx="7772400" cy="1463040"/>
          </a:xfrm>
        </p:spPr>
        <p:txBody>
          <a:bodyPr rtlCol="0" anchor="ctr">
            <a:normAutofit/>
          </a:bodyPr>
          <a:lstStyle>
            <a:lvl1pPr algn="r">
              <a:defRPr sz="5000" b="0" spc="200" baseline="0"/>
            </a:lvl1p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8610600" y="4960137"/>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CBAA7CFC-FF55-48D5-B9D9-FA93FB0A1F63}" type="datetime1">
              <a:rPr lang="es-ES" noProof="0" smtClean="0"/>
              <a:t>12/08/2021</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cxnSp>
        <p:nvCxnSpPr>
          <p:cNvPr id="8" name="Conector recto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85216"/>
            <a:ext cx="9720072" cy="1499616"/>
          </a:xfrm>
        </p:spPr>
        <p:txBody>
          <a:bodyPr rtlCol="0"/>
          <a:lstStyle/>
          <a:p>
            <a:pPr rtl="0"/>
            <a:r>
              <a:rPr lang="es-ES" noProof="0"/>
              <a:t>Haga clic para modificar el estilo de título del patrón</a:t>
            </a:r>
          </a:p>
        </p:txBody>
      </p:sp>
      <p:sp>
        <p:nvSpPr>
          <p:cNvPr id="3" name="Marcador de posición de contenido 2"/>
          <p:cNvSpPr>
            <a:spLocks noGrp="1"/>
          </p:cNvSpPr>
          <p:nvPr>
            <p:ph sz="half" idx="1"/>
          </p:nvPr>
        </p:nvSpPr>
        <p:spPr>
          <a:xfrm>
            <a:off x="1024127" y="2286000"/>
            <a:ext cx="4754880" cy="4023360"/>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p:nvPr>
        </p:nvSpPr>
        <p:spPr>
          <a:xfrm>
            <a:off x="5989320" y="2286000"/>
            <a:ext cx="4754880" cy="4023360"/>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BE9DBD11-34E4-448E-809B-329C5E8C1419}" type="datetime1">
              <a:rPr lang="es-ES" noProof="0" smtClean="0"/>
              <a:t>12/08/2021</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ítulo 9"/>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1024128" y="2179636"/>
            <a:ext cx="4754880" cy="822960"/>
          </a:xfrm>
        </p:spPr>
        <p:txBody>
          <a:bodyPr lIns="137160" rIns="137160" rtlCol="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024128" y="2967788"/>
            <a:ext cx="4754880" cy="3341572"/>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p:nvPr>
        </p:nvSpPr>
        <p:spPr>
          <a:xfrm>
            <a:off x="5990888" y="2179636"/>
            <a:ext cx="4754880" cy="822960"/>
          </a:xfrm>
        </p:spPr>
        <p:txBody>
          <a:bodyPr lIns="137160" rIns="137160" rtlCol="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noProof="0"/>
              <a:t>Haga clic para modificar los estilos de texto del patrón</a:t>
            </a:r>
          </a:p>
        </p:txBody>
      </p:sp>
      <p:sp>
        <p:nvSpPr>
          <p:cNvPr id="6" name="Marcador de posición de contenido 5"/>
          <p:cNvSpPr>
            <a:spLocks noGrp="1"/>
          </p:cNvSpPr>
          <p:nvPr>
            <p:ph sz="quarter" idx="4"/>
          </p:nvPr>
        </p:nvSpPr>
        <p:spPr>
          <a:xfrm>
            <a:off x="5990888" y="2967788"/>
            <a:ext cx="4754880" cy="3341572"/>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D5DB1031-BFAF-464E-A517-D151D571897F}" type="datetime1">
              <a:rPr lang="es-ES" noProof="0" smtClean="0"/>
              <a:t>12/08/2021</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fecha 2"/>
          <p:cNvSpPr>
            <a:spLocks noGrp="1"/>
          </p:cNvSpPr>
          <p:nvPr>
            <p:ph type="dt" sz="half" idx="10"/>
          </p:nvPr>
        </p:nvSpPr>
        <p:spPr/>
        <p:txBody>
          <a:bodyPr rtlCol="0"/>
          <a:lstStyle/>
          <a:p>
            <a:pPr rtl="0"/>
            <a:fld id="{C9BED521-1CC1-404B-8AD1-BBD24E269425}" type="datetime1">
              <a:rPr lang="es-ES" noProof="0" smtClean="0"/>
              <a:t>12/08/2021</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A53E9304-DC69-42FE-B771-884D748CD27D}" type="datetime1">
              <a:rPr lang="es-ES" noProof="0" smtClean="0"/>
              <a:t>12/08/2021</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ítulo 7"/>
          <p:cNvSpPr>
            <a:spLocks noGrp="1"/>
          </p:cNvSpPr>
          <p:nvPr>
            <p:ph type="title" hasCustomPrompt="1"/>
          </p:nvPr>
        </p:nvSpPr>
        <p:spPr>
          <a:xfrm>
            <a:off x="1024128" y="471509"/>
            <a:ext cx="4389120" cy="1737360"/>
          </a:xfrm>
        </p:spPr>
        <p:txBody>
          <a:bodyPr rtlCol="0">
            <a:noAutofit/>
          </a:bodyPr>
          <a:lstStyle>
            <a:lvl1pPr>
              <a:lnSpc>
                <a:spcPct val="80000"/>
              </a:lnSpc>
              <a:defRPr sz="4000"/>
            </a:lvl1pPr>
          </a:lstStyle>
          <a:p>
            <a:pPr rtl="0"/>
            <a:r>
              <a:rPr lang="es-ES" noProof="0"/>
              <a:t>Haga clic para modificar el estilo del título del patrón</a:t>
            </a:r>
          </a:p>
        </p:txBody>
      </p:sp>
      <p:sp>
        <p:nvSpPr>
          <p:cNvPr id="3" name="Marcador de posición de contenido 2"/>
          <p:cNvSpPr>
            <a:spLocks noGrp="1"/>
          </p:cNvSpPr>
          <p:nvPr>
            <p:ph idx="1"/>
          </p:nvPr>
        </p:nvSpPr>
        <p:spPr>
          <a:xfrm>
            <a:off x="5715000" y="822960"/>
            <a:ext cx="5678424" cy="5184648"/>
          </a:xfrm>
        </p:spPr>
        <p:txBody>
          <a:bodyPr rtlCol="0"/>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p:nvPr>
        </p:nvSpPr>
        <p:spPr>
          <a:xfrm>
            <a:off x="1024128" y="2257506"/>
            <a:ext cx="4389120" cy="3762294"/>
          </a:xfrm>
        </p:spPr>
        <p:txBody>
          <a:bodyPr lIns="91440" rIns="91440" rtlCol="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3993D1A9-6AEF-4FF0-93A8-BB445C605128}" type="datetime1">
              <a:rPr lang="es-ES" noProof="0" smtClean="0"/>
              <a:t>12/08/2021</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4960138"/>
            <a:ext cx="7772400" cy="1463040"/>
          </a:xfrm>
        </p:spPr>
        <p:txBody>
          <a:bodyPr rtlCol="0" anchor="ctr">
            <a:normAutofit/>
          </a:bodyPr>
          <a:lstStyle>
            <a:lvl1pPr algn="r">
              <a:defRPr sz="5000" spc="200" baseline="0"/>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posición de texto 3"/>
          <p:cNvSpPr>
            <a:spLocks noGrp="1"/>
          </p:cNvSpPr>
          <p:nvPr>
            <p:ph type="body" sz="half" idx="2"/>
          </p:nvPr>
        </p:nvSpPr>
        <p:spPr>
          <a:xfrm>
            <a:off x="8610600" y="4960138"/>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BFAA2184-F169-47A9-9381-0045417AD705}" type="datetime1">
              <a:rPr lang="es-ES" noProof="0" smtClean="0"/>
              <a:t>12/08/2021</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867E5644-1E61-4311-A31E-84CB9C7AA8A9}" type="slidenum">
              <a:rPr lang="es-ES" noProof="0" smtClean="0"/>
              <a:t>‹Nº›</a:t>
            </a:fld>
            <a:endParaRPr lang="es-ES" noProof="0"/>
          </a:p>
        </p:txBody>
      </p:sp>
      <p:cxnSp>
        <p:nvCxnSpPr>
          <p:cNvPr id="8" name="Conector recto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EC354E2A-D5C7-4832-8F7D-7F0C53F06735}" type="datetime1">
              <a:rPr lang="es-ES" noProof="0" smtClean="0"/>
              <a:t>12/08/2021</a:t>
            </a:fld>
            <a:endParaRPr lang="es-ES" noProof="0"/>
          </a:p>
        </p:txBody>
      </p:sp>
      <p:sp>
        <p:nvSpPr>
          <p:cNvPr id="5" name="Marcador de pie de página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rtl="0"/>
            <a:endParaRPr lang="es-ES" noProof="0"/>
          </a:p>
        </p:txBody>
      </p:sp>
      <p:sp>
        <p:nvSpPr>
          <p:cNvPr id="6" name="Marcador de posición de número de diapositiva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4FAB73BC-B049-4115-A692-8D63A059BFB8}" type="slidenum">
              <a:rPr lang="es-ES" noProof="0" smtClean="0"/>
              <a:pPr rtl="0"/>
              <a:t>‹Nº›</a:t>
            </a:fld>
            <a:endParaRPr lang="es-ES" noProof="0"/>
          </a:p>
        </p:txBody>
      </p:sp>
      <p:cxnSp>
        <p:nvCxnSpPr>
          <p:cNvPr id="7" name="Conector recto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2.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7.png"/><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ángulo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5" name="Imagen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975"/>
            <a:ext cx="12191980" cy="6858000"/>
          </a:xfrm>
          <a:prstGeom prst="rect">
            <a:avLst/>
          </a:prstGeom>
        </p:spPr>
      </p:pic>
      <p:sp>
        <p:nvSpPr>
          <p:cNvPr id="21" name="Rectángulo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s-ES"/>
          </a:p>
        </p:txBody>
      </p:sp>
      <p:sp>
        <p:nvSpPr>
          <p:cNvPr id="2" name="Título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rtlCol="0" anchor="b">
            <a:normAutofit/>
          </a:bodyPr>
          <a:lstStyle/>
          <a:p>
            <a:pPr algn="l"/>
            <a:r>
              <a:rPr lang="es-ES" dirty="0" err="1">
                <a:solidFill>
                  <a:srgbClr val="FFFFFF"/>
                </a:solidFill>
              </a:rPr>
              <a:t>Finance</a:t>
            </a:r>
            <a:r>
              <a:rPr lang="es-ES" dirty="0">
                <a:solidFill>
                  <a:srgbClr val="FFFFFF"/>
                </a:solidFill>
              </a:rPr>
              <a:t> </a:t>
            </a:r>
            <a:r>
              <a:rPr lang="es-ES" dirty="0" err="1">
                <a:solidFill>
                  <a:srgbClr val="FFFFFF"/>
                </a:solidFill>
              </a:rPr>
              <a:t>diary</a:t>
            </a:r>
            <a:endParaRPr lang="es-ES" dirty="0">
              <a:solidFill>
                <a:srgbClr val="FFFFFF"/>
              </a:solidFill>
            </a:endParaRPr>
          </a:p>
        </p:txBody>
      </p:sp>
      <p:sp>
        <p:nvSpPr>
          <p:cNvPr id="3" name="Subtítulo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rtlCol="0" anchor="t">
            <a:normAutofit/>
          </a:bodyPr>
          <a:lstStyle/>
          <a:p>
            <a:pPr rtl="0"/>
            <a:r>
              <a:rPr lang="es-ES" dirty="0">
                <a:solidFill>
                  <a:srgbClr val="FFFFFF"/>
                </a:solidFill>
              </a:rPr>
              <a:t>Hernandez Luviano Oscar</a:t>
            </a:r>
          </a:p>
        </p:txBody>
      </p:sp>
      <p:cxnSp>
        <p:nvCxnSpPr>
          <p:cNvPr id="23" name="Conector recto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749F88-D169-4D29-B6BA-EBFB76833E07}"/>
              </a:ext>
            </a:extLst>
          </p:cNvPr>
          <p:cNvSpPr>
            <a:spLocks noGrp="1"/>
          </p:cNvSpPr>
          <p:nvPr>
            <p:ph type="title"/>
          </p:nvPr>
        </p:nvSpPr>
        <p:spPr>
          <a:xfrm>
            <a:off x="1024128" y="569173"/>
            <a:ext cx="9720072" cy="1499616"/>
          </a:xfrm>
        </p:spPr>
        <p:txBody>
          <a:bodyPr/>
          <a:lstStyle/>
          <a:p>
            <a:r>
              <a:rPr lang="es-MX" dirty="0"/>
              <a:t>FODA</a:t>
            </a:r>
          </a:p>
        </p:txBody>
      </p:sp>
      <p:sp>
        <p:nvSpPr>
          <p:cNvPr id="3" name="Marcador de contenido 2">
            <a:extLst>
              <a:ext uri="{FF2B5EF4-FFF2-40B4-BE49-F238E27FC236}">
                <a16:creationId xmlns:a16="http://schemas.microsoft.com/office/drawing/2014/main" id="{9D0E931E-B069-4370-8947-72FED1B5ED47}"/>
              </a:ext>
            </a:extLst>
          </p:cNvPr>
          <p:cNvSpPr>
            <a:spLocks noGrp="1"/>
          </p:cNvSpPr>
          <p:nvPr>
            <p:ph idx="1"/>
          </p:nvPr>
        </p:nvSpPr>
        <p:spPr>
          <a:xfrm>
            <a:off x="6096000" y="2761489"/>
            <a:ext cx="5071872" cy="4023360"/>
          </a:xfrm>
        </p:spPr>
        <p:txBody>
          <a:bodyPr/>
          <a:lstStyle/>
          <a:p>
            <a:pPr algn="just"/>
            <a:r>
              <a:rPr lang="es-MX" dirty="0"/>
              <a:t>Amenazas</a:t>
            </a:r>
          </a:p>
          <a:p>
            <a:pPr algn="just">
              <a:buFont typeface="Courier New" panose="02070309020205020404" pitchFamily="49" charset="0"/>
              <a:buChar char="o"/>
            </a:pPr>
            <a:r>
              <a:rPr lang="es-MX" dirty="0"/>
              <a:t>El mercado financiero puede ir a la baja tanto que nos genere perdidas.</a:t>
            </a:r>
          </a:p>
          <a:p>
            <a:pPr algn="just">
              <a:buFont typeface="Courier New" panose="02070309020205020404" pitchFamily="49" charset="0"/>
              <a:buChar char="o"/>
            </a:pPr>
            <a:r>
              <a:rPr lang="es-MX" dirty="0"/>
              <a:t>Se manejará información muy delicada y los ciberdelincuentes estarán atacando el sistema para vulnerarlo.</a:t>
            </a:r>
          </a:p>
          <a:p>
            <a:endParaRPr lang="es-MX" dirty="0"/>
          </a:p>
        </p:txBody>
      </p:sp>
      <p:sp>
        <p:nvSpPr>
          <p:cNvPr id="4" name="Marcador de contenido 2">
            <a:extLst>
              <a:ext uri="{FF2B5EF4-FFF2-40B4-BE49-F238E27FC236}">
                <a16:creationId xmlns:a16="http://schemas.microsoft.com/office/drawing/2014/main" id="{A1C4AC88-7D26-43ED-A62F-2BADD0544174}"/>
              </a:ext>
            </a:extLst>
          </p:cNvPr>
          <p:cNvSpPr txBox="1">
            <a:spLocks/>
          </p:cNvSpPr>
          <p:nvPr/>
        </p:nvSpPr>
        <p:spPr>
          <a:xfrm>
            <a:off x="1024128" y="2574852"/>
            <a:ext cx="4959577" cy="4010847"/>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s-MX" dirty="0"/>
              <a:t>Debilidades</a:t>
            </a:r>
          </a:p>
          <a:p>
            <a:pPr algn="just">
              <a:buFont typeface="Courier New" panose="02070309020205020404" pitchFamily="49" charset="0"/>
              <a:buChar char="o"/>
            </a:pPr>
            <a:r>
              <a:rPr lang="es-MX" dirty="0"/>
              <a:t>Depende de si los bancos quieren generar las alianzas o no.</a:t>
            </a:r>
          </a:p>
          <a:p>
            <a:pPr algn="just">
              <a:buFont typeface="Courier New" panose="02070309020205020404" pitchFamily="49" charset="0"/>
              <a:buChar char="o"/>
            </a:pPr>
            <a:r>
              <a:rPr lang="es-MX" dirty="0"/>
              <a:t>Depende del mercado financiero, existirán veces en las cuales no exista muchas ganancias.</a:t>
            </a:r>
          </a:p>
          <a:p>
            <a:pPr algn="just">
              <a:buFont typeface="Courier New" panose="02070309020205020404" pitchFamily="49" charset="0"/>
              <a:buChar char="o"/>
            </a:pPr>
            <a:r>
              <a:rPr lang="es-MX" dirty="0"/>
              <a:t>Para poder mantenerse es necesario contar con una buena base de usuarios.</a:t>
            </a:r>
          </a:p>
          <a:p>
            <a:endParaRPr lang="es-MX" dirty="0"/>
          </a:p>
        </p:txBody>
      </p:sp>
      <p:pic>
        <p:nvPicPr>
          <p:cNvPr id="6" name="Imagen 5">
            <a:extLst>
              <a:ext uri="{FF2B5EF4-FFF2-40B4-BE49-F238E27FC236}">
                <a16:creationId xmlns:a16="http://schemas.microsoft.com/office/drawing/2014/main" id="{F9CCF798-D3AF-4E9F-B513-63BA672DB1B3}"/>
              </a:ext>
            </a:extLst>
          </p:cNvPr>
          <p:cNvPicPr>
            <a:picLocks noChangeAspect="1"/>
          </p:cNvPicPr>
          <p:nvPr/>
        </p:nvPicPr>
        <p:blipFill>
          <a:blip r:embed="rId2"/>
          <a:stretch>
            <a:fillRect/>
          </a:stretch>
        </p:blipFill>
        <p:spPr>
          <a:xfrm>
            <a:off x="4568544" y="1203061"/>
            <a:ext cx="1219370" cy="1371791"/>
          </a:xfrm>
          <a:prstGeom prst="rect">
            <a:avLst/>
          </a:prstGeom>
        </p:spPr>
      </p:pic>
      <p:pic>
        <p:nvPicPr>
          <p:cNvPr id="8" name="Imagen 7">
            <a:extLst>
              <a:ext uri="{FF2B5EF4-FFF2-40B4-BE49-F238E27FC236}">
                <a16:creationId xmlns:a16="http://schemas.microsoft.com/office/drawing/2014/main" id="{FE73E450-90BE-4263-99FE-97C1B46BD458}"/>
              </a:ext>
            </a:extLst>
          </p:cNvPr>
          <p:cNvPicPr>
            <a:picLocks noChangeAspect="1"/>
          </p:cNvPicPr>
          <p:nvPr/>
        </p:nvPicPr>
        <p:blipFill>
          <a:blip r:embed="rId3"/>
          <a:stretch>
            <a:fillRect/>
          </a:stretch>
        </p:blipFill>
        <p:spPr>
          <a:xfrm>
            <a:off x="10063067" y="1203060"/>
            <a:ext cx="1362265" cy="1371791"/>
          </a:xfrm>
          <a:prstGeom prst="rect">
            <a:avLst/>
          </a:prstGeom>
        </p:spPr>
      </p:pic>
      <p:pic>
        <p:nvPicPr>
          <p:cNvPr id="9" name="Imagen 8">
            <a:extLst>
              <a:ext uri="{FF2B5EF4-FFF2-40B4-BE49-F238E27FC236}">
                <a16:creationId xmlns:a16="http://schemas.microsoft.com/office/drawing/2014/main" id="{A8F64025-9702-4228-9881-93E39889220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074507" y="5654940"/>
            <a:ext cx="1117493" cy="1165560"/>
          </a:xfrm>
          <a:prstGeom prst="rect">
            <a:avLst/>
          </a:prstGeom>
          <a:noFill/>
          <a:ln>
            <a:noFill/>
          </a:ln>
        </p:spPr>
      </p:pic>
    </p:spTree>
    <p:extLst>
      <p:ext uri="{BB962C8B-B14F-4D97-AF65-F5344CB8AC3E}">
        <p14:creationId xmlns:p14="http://schemas.microsoft.com/office/powerpoint/2010/main" val="2437827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27E180-3C69-45C2-9476-9E3CC46BB4D9}"/>
              </a:ext>
            </a:extLst>
          </p:cNvPr>
          <p:cNvSpPr>
            <a:spLocks noGrp="1"/>
          </p:cNvSpPr>
          <p:nvPr>
            <p:ph type="title"/>
          </p:nvPr>
        </p:nvSpPr>
        <p:spPr/>
        <p:txBody>
          <a:bodyPr/>
          <a:lstStyle/>
          <a:p>
            <a:r>
              <a:rPr lang="es-MX" dirty="0"/>
              <a:t>Tecnologías</a:t>
            </a:r>
          </a:p>
        </p:txBody>
      </p:sp>
      <p:pic>
        <p:nvPicPr>
          <p:cNvPr id="4" name="Imagen 3">
            <a:extLst>
              <a:ext uri="{FF2B5EF4-FFF2-40B4-BE49-F238E27FC236}">
                <a16:creationId xmlns:a16="http://schemas.microsoft.com/office/drawing/2014/main" id="{B108157C-E14A-4323-9481-922755A62C9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074507" y="5726580"/>
            <a:ext cx="1117493" cy="1165560"/>
          </a:xfrm>
          <a:prstGeom prst="rect">
            <a:avLst/>
          </a:prstGeom>
          <a:noFill/>
          <a:ln>
            <a:noFill/>
          </a:ln>
        </p:spPr>
      </p:pic>
      <p:pic>
        <p:nvPicPr>
          <p:cNvPr id="8" name="Imagen 7">
            <a:extLst>
              <a:ext uri="{FF2B5EF4-FFF2-40B4-BE49-F238E27FC236}">
                <a16:creationId xmlns:a16="http://schemas.microsoft.com/office/drawing/2014/main" id="{52DA9032-7B41-4CE2-894D-270817E546FE}"/>
              </a:ext>
            </a:extLst>
          </p:cNvPr>
          <p:cNvPicPr/>
          <p:nvPr/>
        </p:nvPicPr>
        <p:blipFill rotWithShape="1">
          <a:blip r:embed="rId3" cstate="print">
            <a:extLst>
              <a:ext uri="{28A0092B-C50C-407E-A947-70E740481C1C}">
                <a14:useLocalDpi xmlns:a14="http://schemas.microsoft.com/office/drawing/2010/main" val="0"/>
              </a:ext>
            </a:extLst>
          </a:blip>
          <a:srcRect l="3571" t="2161" r="2552" b="2485"/>
          <a:stretch/>
        </p:blipFill>
        <p:spPr bwMode="auto">
          <a:xfrm>
            <a:off x="1024128" y="2006235"/>
            <a:ext cx="1809750" cy="3471545"/>
          </a:xfrm>
          <a:prstGeom prst="rect">
            <a:avLst/>
          </a:prstGeom>
          <a:ln>
            <a:noFill/>
          </a:ln>
          <a:extLst>
            <a:ext uri="{53640926-AAD7-44D8-BBD7-CCE9431645EC}">
              <a14:shadowObscured xmlns:a14="http://schemas.microsoft.com/office/drawing/2010/main"/>
            </a:ext>
          </a:extLst>
        </p:spPr>
      </p:pic>
      <p:pic>
        <p:nvPicPr>
          <p:cNvPr id="10" name="Imagen 9">
            <a:extLst>
              <a:ext uri="{FF2B5EF4-FFF2-40B4-BE49-F238E27FC236}">
                <a16:creationId xmlns:a16="http://schemas.microsoft.com/office/drawing/2014/main" id="{39C67C33-2284-4218-A06E-D51DE67E61E0}"/>
              </a:ext>
            </a:extLst>
          </p:cNvPr>
          <p:cNvPicPr/>
          <p:nvPr/>
        </p:nvPicPr>
        <p:blipFill rotWithShape="1">
          <a:blip r:embed="rId4" cstate="print">
            <a:extLst>
              <a:ext uri="{28A0092B-C50C-407E-A947-70E740481C1C}">
                <a14:useLocalDpi xmlns:a14="http://schemas.microsoft.com/office/drawing/2010/main" val="0"/>
              </a:ext>
            </a:extLst>
          </a:blip>
          <a:srcRect t="1559" b="2078"/>
          <a:stretch/>
        </p:blipFill>
        <p:spPr bwMode="auto">
          <a:xfrm>
            <a:off x="3710990" y="2084832"/>
            <a:ext cx="1914525" cy="3533775"/>
          </a:xfrm>
          <a:prstGeom prst="rect">
            <a:avLst/>
          </a:prstGeom>
          <a:ln>
            <a:noFill/>
          </a:ln>
          <a:extLst>
            <a:ext uri="{53640926-AAD7-44D8-BBD7-CCE9431645EC}">
              <a14:shadowObscured xmlns:a14="http://schemas.microsoft.com/office/drawing/2010/main"/>
            </a:ext>
          </a:extLst>
        </p:spPr>
      </p:pic>
      <p:pic>
        <p:nvPicPr>
          <p:cNvPr id="12" name="Imagen 11">
            <a:extLst>
              <a:ext uri="{FF2B5EF4-FFF2-40B4-BE49-F238E27FC236}">
                <a16:creationId xmlns:a16="http://schemas.microsoft.com/office/drawing/2014/main" id="{ACA82069-5939-4510-B419-66AB07BEBDB9}"/>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417537" y="2084832"/>
            <a:ext cx="1894840" cy="3362325"/>
          </a:xfrm>
          <a:prstGeom prst="rect">
            <a:avLst/>
          </a:prstGeom>
          <a:noFill/>
          <a:ln>
            <a:noFill/>
          </a:ln>
        </p:spPr>
      </p:pic>
      <p:pic>
        <p:nvPicPr>
          <p:cNvPr id="14" name="Imagen 13">
            <a:extLst>
              <a:ext uri="{FF2B5EF4-FFF2-40B4-BE49-F238E27FC236}">
                <a16:creationId xmlns:a16="http://schemas.microsoft.com/office/drawing/2014/main" id="{81096F4A-7BD6-4C28-8039-ADA25AD63A29}"/>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8980859" y="2141029"/>
            <a:ext cx="1928495" cy="3421380"/>
          </a:xfrm>
          <a:prstGeom prst="rect">
            <a:avLst/>
          </a:prstGeom>
          <a:noFill/>
          <a:ln>
            <a:noFill/>
          </a:ln>
        </p:spPr>
      </p:pic>
    </p:spTree>
    <p:extLst>
      <p:ext uri="{BB962C8B-B14F-4D97-AF65-F5344CB8AC3E}">
        <p14:creationId xmlns:p14="http://schemas.microsoft.com/office/powerpoint/2010/main" val="1518322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32288C-96D3-4630-A21B-91A28AB7DC70}"/>
              </a:ext>
            </a:extLst>
          </p:cNvPr>
          <p:cNvSpPr>
            <a:spLocks noGrp="1"/>
          </p:cNvSpPr>
          <p:nvPr>
            <p:ph type="title"/>
          </p:nvPr>
        </p:nvSpPr>
        <p:spPr/>
        <p:txBody>
          <a:bodyPr/>
          <a:lstStyle/>
          <a:p>
            <a:r>
              <a:rPr lang="es-MX" dirty="0"/>
              <a:t>tecnologías</a:t>
            </a:r>
          </a:p>
        </p:txBody>
      </p:sp>
      <p:sp>
        <p:nvSpPr>
          <p:cNvPr id="3" name="Marcador de contenido 2">
            <a:extLst>
              <a:ext uri="{FF2B5EF4-FFF2-40B4-BE49-F238E27FC236}">
                <a16:creationId xmlns:a16="http://schemas.microsoft.com/office/drawing/2014/main" id="{3BA760C6-A5E5-445A-AA41-FE71ACE619AF}"/>
              </a:ext>
            </a:extLst>
          </p:cNvPr>
          <p:cNvSpPr>
            <a:spLocks noGrp="1"/>
          </p:cNvSpPr>
          <p:nvPr>
            <p:ph idx="1"/>
          </p:nvPr>
        </p:nvSpPr>
        <p:spPr/>
        <p:txBody>
          <a:bodyPr/>
          <a:lstStyle/>
          <a:p>
            <a:r>
              <a:rPr lang="es-MX" dirty="0"/>
              <a:t>Esta aplicación planea ser desarrollada de forma nativa. Para dispositivos Android se planea desarrollar en </a:t>
            </a:r>
            <a:r>
              <a:rPr lang="es-MX" dirty="0" err="1"/>
              <a:t>Kotlin</a:t>
            </a:r>
            <a:r>
              <a:rPr lang="es-MX" dirty="0"/>
              <a:t> utilizando la IDE de </a:t>
            </a:r>
            <a:r>
              <a:rPr lang="es-MX" dirty="0" err="1"/>
              <a:t>Androd</a:t>
            </a:r>
            <a:r>
              <a:rPr lang="es-MX" dirty="0"/>
              <a:t> Studio y para los dispositivos IOS se planea desarrollar en Swift utilizando la IDE de </a:t>
            </a:r>
            <a:r>
              <a:rPr lang="es-MX" dirty="0" err="1"/>
              <a:t>XCode</a:t>
            </a:r>
            <a:r>
              <a:rPr lang="es-MX" dirty="0"/>
              <a:t>.</a:t>
            </a:r>
          </a:p>
        </p:txBody>
      </p:sp>
      <p:pic>
        <p:nvPicPr>
          <p:cNvPr id="4" name="Imagen 3" descr="Xcode en Mac App Store">
            <a:extLst>
              <a:ext uri="{FF2B5EF4-FFF2-40B4-BE49-F238E27FC236}">
                <a16:creationId xmlns:a16="http://schemas.microsoft.com/office/drawing/2014/main" id="{ED173DB8-90C2-4498-BDAF-633335BA7DB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91414" y="3692788"/>
            <a:ext cx="2011697" cy="2002160"/>
          </a:xfrm>
          <a:prstGeom prst="rect">
            <a:avLst/>
          </a:prstGeom>
          <a:noFill/>
          <a:ln>
            <a:noFill/>
          </a:ln>
        </p:spPr>
      </p:pic>
      <p:pic>
        <p:nvPicPr>
          <p:cNvPr id="5" name="Imagen 4" descr="Google Developers: Android Studio 3.6">
            <a:extLst>
              <a:ext uri="{FF2B5EF4-FFF2-40B4-BE49-F238E27FC236}">
                <a16:creationId xmlns:a16="http://schemas.microsoft.com/office/drawing/2014/main" id="{D101D4D8-4A78-4752-8BE7-B36381D446B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0800" y="3692788"/>
            <a:ext cx="1882367" cy="1850397"/>
          </a:xfrm>
          <a:prstGeom prst="rect">
            <a:avLst/>
          </a:prstGeom>
          <a:noFill/>
          <a:ln>
            <a:noFill/>
          </a:ln>
        </p:spPr>
      </p:pic>
      <p:pic>
        <p:nvPicPr>
          <p:cNvPr id="6" name="Imagen 5">
            <a:extLst>
              <a:ext uri="{FF2B5EF4-FFF2-40B4-BE49-F238E27FC236}">
                <a16:creationId xmlns:a16="http://schemas.microsoft.com/office/drawing/2014/main" id="{F54C2AEB-3547-4813-A495-CB62827C2A3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167872" y="5726580"/>
            <a:ext cx="1117493" cy="1165560"/>
          </a:xfrm>
          <a:prstGeom prst="rect">
            <a:avLst/>
          </a:prstGeom>
          <a:noFill/>
          <a:ln>
            <a:noFill/>
          </a:ln>
        </p:spPr>
      </p:pic>
    </p:spTree>
    <p:extLst>
      <p:ext uri="{BB962C8B-B14F-4D97-AF65-F5344CB8AC3E}">
        <p14:creationId xmlns:p14="http://schemas.microsoft.com/office/powerpoint/2010/main" val="4038790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4F8A96-5C0D-4F63-A2D4-FA75B0A2B9E5}"/>
              </a:ext>
            </a:extLst>
          </p:cNvPr>
          <p:cNvSpPr>
            <a:spLocks noGrp="1"/>
          </p:cNvSpPr>
          <p:nvPr>
            <p:ph type="title"/>
          </p:nvPr>
        </p:nvSpPr>
        <p:spPr>
          <a:xfrm>
            <a:off x="1024128" y="585216"/>
            <a:ext cx="9720072" cy="1499616"/>
          </a:xfrm>
        </p:spPr>
        <p:txBody>
          <a:bodyPr anchor="ctr">
            <a:normAutofit/>
          </a:bodyPr>
          <a:lstStyle/>
          <a:p>
            <a:r>
              <a:rPr lang="es-MX" dirty="0"/>
              <a:t>Tecnologías</a:t>
            </a:r>
          </a:p>
        </p:txBody>
      </p:sp>
      <p:pic>
        <p:nvPicPr>
          <p:cNvPr id="4" name="Imagen 3" descr="RoadShow - ID Digital, API´s, Debin: el banco del futuro ya llegó">
            <a:extLst>
              <a:ext uri="{FF2B5EF4-FFF2-40B4-BE49-F238E27FC236}">
                <a16:creationId xmlns:a16="http://schemas.microsoft.com/office/drawing/2014/main" id="{69CD7E39-B707-4D1B-82FB-AE6E7E9EC4C9}"/>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1024127" y="2930652"/>
            <a:ext cx="4754880" cy="2734056"/>
          </a:xfrm>
          <a:prstGeom prst="rect">
            <a:avLst/>
          </a:prstGeom>
          <a:noFill/>
          <a:ln>
            <a:noFill/>
          </a:ln>
        </p:spPr>
      </p:pic>
      <p:sp>
        <p:nvSpPr>
          <p:cNvPr id="3" name="Marcador de contenido 2">
            <a:extLst>
              <a:ext uri="{FF2B5EF4-FFF2-40B4-BE49-F238E27FC236}">
                <a16:creationId xmlns:a16="http://schemas.microsoft.com/office/drawing/2014/main" id="{A85F95FE-0D46-4BEB-B051-5FA52C6A4E69}"/>
              </a:ext>
            </a:extLst>
          </p:cNvPr>
          <p:cNvSpPr>
            <a:spLocks noGrp="1"/>
          </p:cNvSpPr>
          <p:nvPr>
            <p:ph sz="half" idx="2"/>
          </p:nvPr>
        </p:nvSpPr>
        <p:spPr>
          <a:xfrm>
            <a:off x="5989320" y="2286000"/>
            <a:ext cx="4754880" cy="4023360"/>
          </a:xfrm>
        </p:spPr>
        <p:txBody>
          <a:bodyPr>
            <a:normAutofit/>
          </a:bodyPr>
          <a:lstStyle/>
          <a:p>
            <a:r>
              <a:rPr lang="es-MX" dirty="0"/>
              <a:t>La aplicación funcionará únicamente con datos.</a:t>
            </a:r>
          </a:p>
          <a:p>
            <a:r>
              <a:rPr lang="es-MX" dirty="0"/>
              <a:t>Esta aplicación no interactúa con otras aplicaciones de manera directa, pero sí interactuaría con las </a:t>
            </a:r>
            <a:r>
              <a:rPr lang="es-MX" dirty="0" err="1"/>
              <a:t>APIs</a:t>
            </a:r>
            <a:r>
              <a:rPr lang="es-MX" dirty="0"/>
              <a:t> de cada uno de los bancos a los cuales se afiliará.</a:t>
            </a:r>
          </a:p>
        </p:txBody>
      </p:sp>
      <p:pic>
        <p:nvPicPr>
          <p:cNvPr id="5" name="Imagen 4">
            <a:extLst>
              <a:ext uri="{FF2B5EF4-FFF2-40B4-BE49-F238E27FC236}">
                <a16:creationId xmlns:a16="http://schemas.microsoft.com/office/drawing/2014/main" id="{5B0D8263-3834-4DD7-87A6-B49AA1D9D24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167873" y="5664708"/>
            <a:ext cx="1117493" cy="1165560"/>
          </a:xfrm>
          <a:prstGeom prst="rect">
            <a:avLst/>
          </a:prstGeom>
          <a:noFill/>
          <a:ln>
            <a:noFill/>
          </a:ln>
        </p:spPr>
      </p:pic>
    </p:spTree>
    <p:extLst>
      <p:ext uri="{BB962C8B-B14F-4D97-AF65-F5344CB8AC3E}">
        <p14:creationId xmlns:p14="http://schemas.microsoft.com/office/powerpoint/2010/main" val="2613846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19F54C-8EFB-4B15-96E3-C819B1C7CF31}"/>
              </a:ext>
            </a:extLst>
          </p:cNvPr>
          <p:cNvSpPr>
            <a:spLocks noGrp="1"/>
          </p:cNvSpPr>
          <p:nvPr>
            <p:ph type="title"/>
          </p:nvPr>
        </p:nvSpPr>
        <p:spPr/>
        <p:txBody>
          <a:bodyPr/>
          <a:lstStyle/>
          <a:p>
            <a:r>
              <a:rPr lang="es-MX" dirty="0"/>
              <a:t>fortalezas y riesgos de seguridad</a:t>
            </a:r>
          </a:p>
        </p:txBody>
      </p:sp>
      <p:sp>
        <p:nvSpPr>
          <p:cNvPr id="3" name="Marcador de contenido 2">
            <a:extLst>
              <a:ext uri="{FF2B5EF4-FFF2-40B4-BE49-F238E27FC236}">
                <a16:creationId xmlns:a16="http://schemas.microsoft.com/office/drawing/2014/main" id="{6010752A-685A-4F3C-BADA-4CC812D1DB96}"/>
              </a:ext>
            </a:extLst>
          </p:cNvPr>
          <p:cNvSpPr>
            <a:spLocks noGrp="1"/>
          </p:cNvSpPr>
          <p:nvPr>
            <p:ph sz="half" idx="1"/>
          </p:nvPr>
        </p:nvSpPr>
        <p:spPr/>
        <p:txBody>
          <a:bodyPr>
            <a:normAutofit/>
          </a:bodyPr>
          <a:lstStyle/>
          <a:p>
            <a:r>
              <a:rPr lang="es-MX" dirty="0"/>
              <a:t>Esta aplicación va a requerir de un buen sistema de seguridad para almacenar los datos del usuario.</a:t>
            </a:r>
          </a:p>
          <a:p>
            <a:r>
              <a:rPr lang="es-MX" dirty="0"/>
              <a:t>Los datos que se utilizan son información privada y sensible, estos datos son:</a:t>
            </a:r>
          </a:p>
          <a:p>
            <a:pPr>
              <a:buFont typeface="Courier New" panose="02070309020205020404" pitchFamily="49" charset="0"/>
              <a:buChar char="o"/>
            </a:pPr>
            <a:r>
              <a:rPr lang="es-MX" dirty="0"/>
              <a:t>Cantidad de dinero disponible del usuario.</a:t>
            </a:r>
          </a:p>
          <a:p>
            <a:pPr>
              <a:buFont typeface="Courier New" panose="02070309020205020404" pitchFamily="49" charset="0"/>
              <a:buChar char="o"/>
            </a:pPr>
            <a:r>
              <a:rPr lang="es-MX" dirty="0"/>
              <a:t>Información bancaria.</a:t>
            </a:r>
          </a:p>
          <a:p>
            <a:pPr>
              <a:buFont typeface="Courier New" panose="02070309020205020404" pitchFamily="49" charset="0"/>
              <a:buChar char="o"/>
            </a:pPr>
            <a:r>
              <a:rPr lang="es-MX" dirty="0"/>
              <a:t>Transacciones de gastos e inversión.</a:t>
            </a:r>
          </a:p>
          <a:p>
            <a:pPr>
              <a:buFont typeface="Courier New" panose="02070309020205020404" pitchFamily="49" charset="0"/>
              <a:buChar char="o"/>
            </a:pPr>
            <a:r>
              <a:rPr lang="es-MX" dirty="0"/>
              <a:t>Datos personales</a:t>
            </a:r>
          </a:p>
          <a:p>
            <a:endParaRPr lang="es-MX" dirty="0"/>
          </a:p>
        </p:txBody>
      </p:sp>
      <p:sp>
        <p:nvSpPr>
          <p:cNvPr id="4" name="Marcador de contenido 3">
            <a:extLst>
              <a:ext uri="{FF2B5EF4-FFF2-40B4-BE49-F238E27FC236}">
                <a16:creationId xmlns:a16="http://schemas.microsoft.com/office/drawing/2014/main" id="{C505DFB0-4698-464E-A7FF-D5EF71A35C9A}"/>
              </a:ext>
            </a:extLst>
          </p:cNvPr>
          <p:cNvSpPr>
            <a:spLocks noGrp="1"/>
          </p:cNvSpPr>
          <p:nvPr>
            <p:ph sz="half" idx="2"/>
          </p:nvPr>
        </p:nvSpPr>
        <p:spPr>
          <a:xfrm>
            <a:off x="5989320" y="2286000"/>
            <a:ext cx="4754880" cy="2013284"/>
          </a:xfrm>
        </p:spPr>
        <p:txBody>
          <a:bodyPr>
            <a:normAutofit/>
          </a:bodyPr>
          <a:lstStyle/>
          <a:p>
            <a:r>
              <a:rPr lang="es-MX" dirty="0"/>
              <a:t>El sistema que se planea es almacenar los datos, pero cifrarlos con una función hash en la base de datos y al momento de que el usuario quiera obtener su información con una llave se van a cifrar esos datos hasta su aplicación.</a:t>
            </a:r>
          </a:p>
        </p:txBody>
      </p:sp>
      <p:pic>
        <p:nvPicPr>
          <p:cNvPr id="5" name="Imagen 4">
            <a:extLst>
              <a:ext uri="{FF2B5EF4-FFF2-40B4-BE49-F238E27FC236}">
                <a16:creationId xmlns:a16="http://schemas.microsoft.com/office/drawing/2014/main" id="{E37E10EE-9487-4C46-BF42-C84D021F793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49127" y="4296076"/>
            <a:ext cx="5435266" cy="2013284"/>
          </a:xfrm>
          <a:prstGeom prst="rect">
            <a:avLst/>
          </a:prstGeom>
          <a:noFill/>
          <a:ln>
            <a:noFill/>
          </a:ln>
        </p:spPr>
      </p:pic>
      <p:pic>
        <p:nvPicPr>
          <p:cNvPr id="6" name="Imagen 5">
            <a:extLst>
              <a:ext uri="{FF2B5EF4-FFF2-40B4-BE49-F238E27FC236}">
                <a16:creationId xmlns:a16="http://schemas.microsoft.com/office/drawing/2014/main" id="{9E4717B2-1ECC-4C1E-AC98-DAECC47E9CD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074507" y="5692440"/>
            <a:ext cx="1117493" cy="1165560"/>
          </a:xfrm>
          <a:prstGeom prst="rect">
            <a:avLst/>
          </a:prstGeom>
          <a:noFill/>
          <a:ln>
            <a:noFill/>
          </a:ln>
        </p:spPr>
      </p:pic>
    </p:spTree>
    <p:extLst>
      <p:ext uri="{BB962C8B-B14F-4D97-AF65-F5344CB8AC3E}">
        <p14:creationId xmlns:p14="http://schemas.microsoft.com/office/powerpoint/2010/main" val="2006844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C08D0F-FDF9-4E2B-A1AC-1E0E6E890FF5}"/>
              </a:ext>
            </a:extLst>
          </p:cNvPr>
          <p:cNvSpPr>
            <a:spLocks noGrp="1"/>
          </p:cNvSpPr>
          <p:nvPr>
            <p:ph type="title"/>
          </p:nvPr>
        </p:nvSpPr>
        <p:spPr>
          <a:xfrm>
            <a:off x="1024128" y="585216"/>
            <a:ext cx="9720072" cy="1499616"/>
          </a:xfrm>
        </p:spPr>
        <p:txBody>
          <a:bodyPr anchor="ctr">
            <a:normAutofit/>
          </a:bodyPr>
          <a:lstStyle/>
          <a:p>
            <a:r>
              <a:rPr lang="es-MX" dirty="0"/>
              <a:t>Equipo de desarrollo </a:t>
            </a:r>
          </a:p>
        </p:txBody>
      </p:sp>
      <p:pic>
        <p:nvPicPr>
          <p:cNvPr id="5122" name="Picture 2" descr="Team Building o Team Coaching?">
            <a:extLst>
              <a:ext uri="{FF2B5EF4-FFF2-40B4-BE49-F238E27FC236}">
                <a16:creationId xmlns:a16="http://schemas.microsoft.com/office/drawing/2014/main" id="{C1B7D15A-9751-40BB-A3B7-8E2313941F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735" r="7991" b="-1"/>
          <a:stretch/>
        </p:blipFill>
        <p:spPr bwMode="auto">
          <a:xfrm>
            <a:off x="1024127" y="2286000"/>
            <a:ext cx="4754880" cy="402336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F5A3DC86-73A3-4160-A81A-2859049B5AD9}"/>
              </a:ext>
            </a:extLst>
          </p:cNvPr>
          <p:cNvSpPr>
            <a:spLocks noGrp="1"/>
          </p:cNvSpPr>
          <p:nvPr>
            <p:ph sz="half" idx="2"/>
          </p:nvPr>
        </p:nvSpPr>
        <p:spPr>
          <a:xfrm>
            <a:off x="5989320" y="2286000"/>
            <a:ext cx="4754880" cy="4023360"/>
          </a:xfrm>
        </p:spPr>
        <p:txBody>
          <a:bodyPr>
            <a:normAutofit/>
          </a:bodyPr>
          <a:lstStyle/>
          <a:p>
            <a:r>
              <a:rPr lang="es-MX" sz="1500"/>
              <a:t>El equipo que conformaría el desarrollo de esta aplicación sería:</a:t>
            </a:r>
          </a:p>
          <a:p>
            <a:r>
              <a:rPr lang="es-MX" sz="1500"/>
              <a:t>•	Un ingeniero especializado en bases de datos.</a:t>
            </a:r>
          </a:p>
          <a:p>
            <a:r>
              <a:rPr lang="es-MX" sz="1500"/>
              <a:t>•	Un desarrollador especialista en IOS (Swift) y Android (</a:t>
            </a:r>
            <a:r>
              <a:rPr lang="es-MX" sz="1500" err="1"/>
              <a:t>Kotlin</a:t>
            </a:r>
            <a:r>
              <a:rPr lang="es-MX" sz="1500"/>
              <a:t>).</a:t>
            </a:r>
          </a:p>
          <a:p>
            <a:r>
              <a:rPr lang="es-MX" sz="1500"/>
              <a:t>•	Un arquitecto de aplicaciones móviles.</a:t>
            </a:r>
          </a:p>
          <a:p>
            <a:r>
              <a:rPr lang="es-MX" sz="1500"/>
              <a:t>•	Un diseñador de UI y UX.</a:t>
            </a:r>
          </a:p>
          <a:p>
            <a:r>
              <a:rPr lang="es-MX" sz="1500"/>
              <a:t>•	Un ingeniero especializado en desarrollo de algoritmos.</a:t>
            </a:r>
          </a:p>
          <a:p>
            <a:r>
              <a:rPr lang="es-MX" sz="1500"/>
              <a:t>•	Licenciado en contaduría.</a:t>
            </a:r>
          </a:p>
          <a:p>
            <a:r>
              <a:rPr lang="es-MX" sz="1500"/>
              <a:t>•	Licenciado en Finanzas.</a:t>
            </a:r>
          </a:p>
          <a:p>
            <a:endParaRPr lang="es-MX" sz="1500"/>
          </a:p>
        </p:txBody>
      </p:sp>
      <p:pic>
        <p:nvPicPr>
          <p:cNvPr id="6" name="Imagen 5">
            <a:extLst>
              <a:ext uri="{FF2B5EF4-FFF2-40B4-BE49-F238E27FC236}">
                <a16:creationId xmlns:a16="http://schemas.microsoft.com/office/drawing/2014/main" id="{9DD535E7-CED7-4135-9279-D16136EEC33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074507" y="5726580"/>
            <a:ext cx="1117493" cy="1165560"/>
          </a:xfrm>
          <a:prstGeom prst="rect">
            <a:avLst/>
          </a:prstGeom>
          <a:noFill/>
          <a:ln>
            <a:noFill/>
          </a:ln>
        </p:spPr>
      </p:pic>
    </p:spTree>
    <p:extLst>
      <p:ext uri="{BB962C8B-B14F-4D97-AF65-F5344CB8AC3E}">
        <p14:creationId xmlns:p14="http://schemas.microsoft.com/office/powerpoint/2010/main" val="2098260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486BF9-CCB7-4A8F-87C1-E7B5577CC079}"/>
              </a:ext>
            </a:extLst>
          </p:cNvPr>
          <p:cNvSpPr>
            <a:spLocks noGrp="1"/>
          </p:cNvSpPr>
          <p:nvPr>
            <p:ph type="title"/>
          </p:nvPr>
        </p:nvSpPr>
        <p:spPr/>
        <p:txBody>
          <a:bodyPr/>
          <a:lstStyle/>
          <a:p>
            <a:r>
              <a:rPr lang="es-MX" dirty="0"/>
              <a:t>Mejora y costos</a:t>
            </a:r>
          </a:p>
        </p:txBody>
      </p:sp>
      <p:sp>
        <p:nvSpPr>
          <p:cNvPr id="3" name="Marcador de contenido 2">
            <a:extLst>
              <a:ext uri="{FF2B5EF4-FFF2-40B4-BE49-F238E27FC236}">
                <a16:creationId xmlns:a16="http://schemas.microsoft.com/office/drawing/2014/main" id="{D2EF92C0-8F3C-4070-95D1-B842417DFD05}"/>
              </a:ext>
            </a:extLst>
          </p:cNvPr>
          <p:cNvSpPr>
            <a:spLocks noGrp="1"/>
          </p:cNvSpPr>
          <p:nvPr>
            <p:ph sz="half" idx="1"/>
          </p:nvPr>
        </p:nvSpPr>
        <p:spPr/>
        <p:txBody>
          <a:bodyPr>
            <a:normAutofit/>
          </a:bodyPr>
          <a:lstStyle/>
          <a:p>
            <a:r>
              <a:rPr lang="es-MX" dirty="0"/>
              <a:t>Para el costo del desarrollo de se consideraron los siguientes parámetros:</a:t>
            </a:r>
          </a:p>
          <a:p>
            <a:pPr lvl="1">
              <a:buFont typeface="Arial" panose="020B0604020202020204" pitchFamily="34" charset="0"/>
              <a:buChar char="•"/>
            </a:pPr>
            <a:r>
              <a:rPr lang="es-MX" dirty="0"/>
              <a:t>Buena relación calidad/precio</a:t>
            </a:r>
          </a:p>
          <a:p>
            <a:pPr lvl="1">
              <a:buFont typeface="Arial" panose="020B0604020202020204" pitchFamily="34" charset="0"/>
              <a:buChar char="•"/>
            </a:pPr>
            <a:r>
              <a:rPr lang="es-MX" dirty="0"/>
              <a:t>Aplicación Android + iOS</a:t>
            </a:r>
          </a:p>
          <a:p>
            <a:pPr lvl="1">
              <a:buFont typeface="Arial" panose="020B0604020202020204" pitchFamily="34" charset="0"/>
              <a:buChar char="•"/>
            </a:pPr>
            <a:r>
              <a:rPr lang="es-MX" dirty="0"/>
              <a:t>Interfaz sencilla</a:t>
            </a:r>
          </a:p>
          <a:p>
            <a:pPr lvl="1">
              <a:buFont typeface="Arial" panose="020B0604020202020204" pitchFamily="34" charset="0"/>
              <a:buChar char="•"/>
            </a:pPr>
            <a:r>
              <a:rPr lang="es-MX" dirty="0"/>
              <a:t>Compras dentro de la app</a:t>
            </a:r>
          </a:p>
          <a:p>
            <a:pPr lvl="1">
              <a:buFont typeface="Arial" panose="020B0604020202020204" pitchFamily="34" charset="0"/>
              <a:buChar char="•"/>
            </a:pPr>
            <a:r>
              <a:rPr lang="es-MX" dirty="0"/>
              <a:t>Sistema de </a:t>
            </a:r>
            <a:r>
              <a:rPr lang="es-MX" dirty="0" err="1"/>
              <a:t>login</a:t>
            </a:r>
            <a:r>
              <a:rPr lang="es-MX" dirty="0"/>
              <a:t> con email</a:t>
            </a:r>
          </a:p>
          <a:p>
            <a:pPr lvl="1">
              <a:buFont typeface="Arial" panose="020B0604020202020204" pitchFamily="34" charset="0"/>
              <a:buChar char="•"/>
            </a:pPr>
            <a:r>
              <a:rPr lang="es-MX" dirty="0"/>
              <a:t>Los usuarios tienen sus propios perfiles</a:t>
            </a:r>
          </a:p>
          <a:p>
            <a:pPr lvl="1">
              <a:buFont typeface="Arial" panose="020B0604020202020204" pitchFamily="34" charset="0"/>
              <a:buChar char="•"/>
            </a:pPr>
            <a:r>
              <a:rPr lang="es-MX" dirty="0"/>
              <a:t>Necesita un panel de administración</a:t>
            </a:r>
          </a:p>
          <a:p>
            <a:pPr lvl="1">
              <a:buFont typeface="Arial" panose="020B0604020202020204" pitchFamily="34" charset="0"/>
              <a:buChar char="•"/>
            </a:pPr>
            <a:r>
              <a:rPr lang="es-MX" dirty="0"/>
              <a:t>Un único idioma</a:t>
            </a:r>
          </a:p>
          <a:p>
            <a:endParaRPr lang="es-MX" dirty="0"/>
          </a:p>
        </p:txBody>
      </p:sp>
      <p:sp>
        <p:nvSpPr>
          <p:cNvPr id="4" name="Marcador de contenido 3">
            <a:extLst>
              <a:ext uri="{FF2B5EF4-FFF2-40B4-BE49-F238E27FC236}">
                <a16:creationId xmlns:a16="http://schemas.microsoft.com/office/drawing/2014/main" id="{0C2DACA3-F36F-49EE-989B-D66CA668EB22}"/>
              </a:ext>
            </a:extLst>
          </p:cNvPr>
          <p:cNvSpPr>
            <a:spLocks noGrp="1"/>
          </p:cNvSpPr>
          <p:nvPr>
            <p:ph sz="half" idx="2"/>
          </p:nvPr>
        </p:nvSpPr>
        <p:spPr>
          <a:xfrm>
            <a:off x="6096000" y="4584608"/>
            <a:ext cx="4871185" cy="2880360"/>
          </a:xfrm>
        </p:spPr>
        <p:txBody>
          <a:bodyPr>
            <a:normAutofit/>
          </a:bodyPr>
          <a:lstStyle/>
          <a:p>
            <a:r>
              <a:rPr lang="es-MX" dirty="0"/>
              <a:t>El costo estimado fue de $144,000 </a:t>
            </a:r>
            <a:r>
              <a:rPr lang="es-MX" dirty="0" err="1"/>
              <a:t>mxn</a:t>
            </a:r>
            <a:endParaRPr lang="es-MX" dirty="0"/>
          </a:p>
          <a:p>
            <a:endParaRPr lang="es-MX" dirty="0"/>
          </a:p>
          <a:p>
            <a:r>
              <a:rPr lang="es-MX" dirty="0"/>
              <a:t>https://www.cuantocuestamiapp.com.mx/</a:t>
            </a:r>
          </a:p>
        </p:txBody>
      </p:sp>
      <p:pic>
        <p:nvPicPr>
          <p:cNvPr id="8" name="Imagen 7">
            <a:extLst>
              <a:ext uri="{FF2B5EF4-FFF2-40B4-BE49-F238E27FC236}">
                <a16:creationId xmlns:a16="http://schemas.microsoft.com/office/drawing/2014/main" id="{33FBCBC7-0BEA-4F9E-AD70-9A33F7215997}"/>
              </a:ext>
            </a:extLst>
          </p:cNvPr>
          <p:cNvPicPr>
            <a:picLocks noChangeAspect="1"/>
          </p:cNvPicPr>
          <p:nvPr/>
        </p:nvPicPr>
        <p:blipFill>
          <a:blip r:embed="rId2"/>
          <a:stretch>
            <a:fillRect/>
          </a:stretch>
        </p:blipFill>
        <p:spPr>
          <a:xfrm>
            <a:off x="6921934" y="1417291"/>
            <a:ext cx="2724383" cy="2972055"/>
          </a:xfrm>
          <a:prstGeom prst="rect">
            <a:avLst/>
          </a:prstGeom>
        </p:spPr>
      </p:pic>
      <p:pic>
        <p:nvPicPr>
          <p:cNvPr id="9" name="Imagen 8">
            <a:extLst>
              <a:ext uri="{FF2B5EF4-FFF2-40B4-BE49-F238E27FC236}">
                <a16:creationId xmlns:a16="http://schemas.microsoft.com/office/drawing/2014/main" id="{31C62755-A40E-4FF8-BB42-2A836384EF2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074507" y="5692440"/>
            <a:ext cx="1117493" cy="1165560"/>
          </a:xfrm>
          <a:prstGeom prst="rect">
            <a:avLst/>
          </a:prstGeom>
          <a:noFill/>
          <a:ln>
            <a:noFill/>
          </a:ln>
        </p:spPr>
      </p:pic>
    </p:spTree>
    <p:extLst>
      <p:ext uri="{BB962C8B-B14F-4D97-AF65-F5344CB8AC3E}">
        <p14:creationId xmlns:p14="http://schemas.microsoft.com/office/powerpoint/2010/main" val="1036406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6CE535-4E95-46FC-B50B-20AC585F517D}"/>
              </a:ext>
            </a:extLst>
          </p:cNvPr>
          <p:cNvSpPr>
            <a:spLocks noGrp="1"/>
          </p:cNvSpPr>
          <p:nvPr>
            <p:ph type="title"/>
          </p:nvPr>
        </p:nvSpPr>
        <p:spPr/>
        <p:txBody>
          <a:bodyPr/>
          <a:lstStyle/>
          <a:p>
            <a:r>
              <a:rPr lang="es-MX" dirty="0"/>
              <a:t>Mantenimiento aplicación</a:t>
            </a:r>
          </a:p>
        </p:txBody>
      </p:sp>
      <p:sp>
        <p:nvSpPr>
          <p:cNvPr id="3" name="Marcador de contenido 2">
            <a:extLst>
              <a:ext uri="{FF2B5EF4-FFF2-40B4-BE49-F238E27FC236}">
                <a16:creationId xmlns:a16="http://schemas.microsoft.com/office/drawing/2014/main" id="{6C7B436B-C7B2-4167-B83C-86A85A1070A6}"/>
              </a:ext>
            </a:extLst>
          </p:cNvPr>
          <p:cNvSpPr>
            <a:spLocks noGrp="1"/>
          </p:cNvSpPr>
          <p:nvPr>
            <p:ph sz="half" idx="1"/>
          </p:nvPr>
        </p:nvSpPr>
        <p:spPr>
          <a:xfrm>
            <a:off x="1024127" y="2286000"/>
            <a:ext cx="9720072" cy="4023360"/>
          </a:xfrm>
        </p:spPr>
        <p:txBody>
          <a:bodyPr/>
          <a:lstStyle/>
          <a:p>
            <a:pPr>
              <a:lnSpc>
                <a:spcPct val="100000"/>
              </a:lnSpc>
              <a:buFont typeface="Wingdings" panose="05000000000000000000" pitchFamily="2" charset="2"/>
              <a:buChar char="§"/>
            </a:pPr>
            <a:r>
              <a:rPr lang="es-MX"/>
              <a:t>Un ingeniero de planta con conocimiento de desarrollo de aplicaciones nivel senior – $40,000 mxn mensuales </a:t>
            </a:r>
          </a:p>
          <a:p>
            <a:pPr>
              <a:lnSpc>
                <a:spcPct val="100000"/>
              </a:lnSpc>
              <a:buFont typeface="Wingdings" panose="05000000000000000000" pitchFamily="2" charset="2"/>
              <a:buChar char="§"/>
            </a:pPr>
            <a:r>
              <a:rPr lang="es-MX"/>
              <a:t>Servicios de amazon AWS S3 para solicitudes PUT, COPY, POST LIST (por 1000 solicitudes) - 0,005 USD	</a:t>
            </a:r>
          </a:p>
          <a:p>
            <a:pPr>
              <a:lnSpc>
                <a:spcPct val="100000"/>
              </a:lnSpc>
              <a:buFont typeface="Wingdings" panose="05000000000000000000" pitchFamily="2" charset="2"/>
              <a:buChar char="§"/>
            </a:pPr>
            <a:r>
              <a:rPr lang="es-MX"/>
              <a:t>Servicios de amazon AWS S3 para solicitudes GET, SELECT y el resto de las solicitudes (por 1000 solicitudes) – 0.0004 USD</a:t>
            </a:r>
          </a:p>
          <a:p>
            <a:pPr>
              <a:lnSpc>
                <a:spcPct val="100000"/>
              </a:lnSpc>
              <a:buFont typeface="Wingdings" panose="05000000000000000000" pitchFamily="2" charset="2"/>
              <a:buChar char="§"/>
            </a:pPr>
            <a:r>
              <a:rPr lang="es-MX"/>
              <a:t>Contador para la declaración de impuestos – $13,000 mxn mensuales</a:t>
            </a:r>
          </a:p>
          <a:p>
            <a:pPr>
              <a:lnSpc>
                <a:spcPct val="100000"/>
              </a:lnSpc>
              <a:buFont typeface="Wingdings" panose="05000000000000000000" pitchFamily="2" charset="2"/>
              <a:buChar char="§"/>
            </a:pPr>
            <a:r>
              <a:rPr lang="es-MX"/>
              <a:t>Ingeniero de Bases de Datos - $30,000 mxn mensuales</a:t>
            </a:r>
          </a:p>
          <a:p>
            <a:endParaRPr lang="es-MX" dirty="0"/>
          </a:p>
        </p:txBody>
      </p:sp>
      <p:pic>
        <p:nvPicPr>
          <p:cNvPr id="5" name="Imagen 4">
            <a:extLst>
              <a:ext uri="{FF2B5EF4-FFF2-40B4-BE49-F238E27FC236}">
                <a16:creationId xmlns:a16="http://schemas.microsoft.com/office/drawing/2014/main" id="{146328CD-4358-42D1-932D-1A042ED05BD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074507" y="5692440"/>
            <a:ext cx="1117493" cy="1165560"/>
          </a:xfrm>
          <a:prstGeom prst="rect">
            <a:avLst/>
          </a:prstGeom>
          <a:noFill/>
          <a:ln>
            <a:noFill/>
          </a:ln>
        </p:spPr>
      </p:pic>
    </p:spTree>
    <p:extLst>
      <p:ext uri="{BB962C8B-B14F-4D97-AF65-F5344CB8AC3E}">
        <p14:creationId xmlns:p14="http://schemas.microsoft.com/office/powerpoint/2010/main" val="2423574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8AC84E-B6BD-4A32-8CBB-4BB4A831CE7E}"/>
              </a:ext>
            </a:extLst>
          </p:cNvPr>
          <p:cNvSpPr>
            <a:spLocks noGrp="1"/>
          </p:cNvSpPr>
          <p:nvPr>
            <p:ph type="title"/>
          </p:nvPr>
        </p:nvSpPr>
        <p:spPr/>
        <p:txBody>
          <a:bodyPr/>
          <a:lstStyle/>
          <a:p>
            <a:r>
              <a:rPr lang="es-MX" dirty="0"/>
              <a:t>Conclusiones</a:t>
            </a:r>
          </a:p>
        </p:txBody>
      </p:sp>
      <p:sp>
        <p:nvSpPr>
          <p:cNvPr id="3" name="Marcador de contenido 2">
            <a:extLst>
              <a:ext uri="{FF2B5EF4-FFF2-40B4-BE49-F238E27FC236}">
                <a16:creationId xmlns:a16="http://schemas.microsoft.com/office/drawing/2014/main" id="{83C9DF8B-4813-4A97-81E7-6E990AE258D0}"/>
              </a:ext>
            </a:extLst>
          </p:cNvPr>
          <p:cNvSpPr>
            <a:spLocks noGrp="1"/>
          </p:cNvSpPr>
          <p:nvPr>
            <p:ph sz="half" idx="1"/>
          </p:nvPr>
        </p:nvSpPr>
        <p:spPr>
          <a:xfrm>
            <a:off x="1024127" y="2286000"/>
            <a:ext cx="9720072" cy="4023360"/>
          </a:xfrm>
        </p:spPr>
        <p:txBody>
          <a:bodyPr>
            <a:normAutofit fontScale="92500"/>
          </a:bodyPr>
          <a:lstStyle/>
          <a:p>
            <a:r>
              <a:rPr lang="es-MX"/>
              <a:t>Esta propuesta me permitió comprender como es que una aplicación se desarrolla desde cero, el cómo desarrollar una idea hasta materializarla de una manera previa al desarrollo de la aplicación. Aprendí a utilizar herramientas para realizar pruebas de concepto de GUI, el cómo es la arquitectura de una aplicación móvil y como establecer una idea a un proyecto viable, también comprendí las implicaciones tanto legales como ingenieriles para pueda ser viable. De igual manera investigué y aprendí como es que se tiene que fijar el precio en una aplicación y como se pueden generar ingresos desde una aplicación.</a:t>
            </a:r>
          </a:p>
          <a:p>
            <a:r>
              <a:rPr lang="es-MX"/>
              <a:t>Como ingenieros que se quieren dedicar a la parte de desarrollo es muy importante especializarse en un área como desarrollo de aplicaciones, bases de datos, project managment, backend o frontend y hasta en la parte de desarrollo de algoritmos ya que uno no puede abarcar todas las áreas, pero sí es importante tener una noción de cada una de estas áreas para poder trabajar de mejor manera en los equipos multidisciplinarios que nos toquen y así complementar los conocimientos de unos con los otros. </a:t>
            </a:r>
            <a:endParaRPr lang="es-MX" dirty="0"/>
          </a:p>
        </p:txBody>
      </p:sp>
      <p:pic>
        <p:nvPicPr>
          <p:cNvPr id="5" name="Imagen 4">
            <a:extLst>
              <a:ext uri="{FF2B5EF4-FFF2-40B4-BE49-F238E27FC236}">
                <a16:creationId xmlns:a16="http://schemas.microsoft.com/office/drawing/2014/main" id="{B14D1AFE-80A1-4D24-9511-1343667ECF1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074507" y="5726580"/>
            <a:ext cx="1117493" cy="1165560"/>
          </a:xfrm>
          <a:prstGeom prst="rect">
            <a:avLst/>
          </a:prstGeom>
          <a:noFill/>
          <a:ln>
            <a:noFill/>
          </a:ln>
        </p:spPr>
      </p:pic>
    </p:spTree>
    <p:extLst>
      <p:ext uri="{BB962C8B-B14F-4D97-AF65-F5344CB8AC3E}">
        <p14:creationId xmlns:p14="http://schemas.microsoft.com/office/powerpoint/2010/main" val="410742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rtlCol="0">
            <a:normAutofit/>
          </a:bodyPr>
          <a:lstStyle/>
          <a:p>
            <a:r>
              <a:rPr lang="es-ES" noProof="1"/>
              <a:t>Finance diary</a:t>
            </a:r>
          </a:p>
        </p:txBody>
      </p:sp>
      <p:graphicFrame>
        <p:nvGraphicFramePr>
          <p:cNvPr id="5" name="Marcador de contenido 2" descr="Marcador de posición del elemento gráfico SmartArt">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469930700"/>
              </p:ext>
            </p:extLst>
          </p:nvPr>
        </p:nvGraphicFramePr>
        <p:xfrm>
          <a:off x="1235869" y="2084832"/>
          <a:ext cx="9720262"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Imagen 3">
            <a:extLst>
              <a:ext uri="{FF2B5EF4-FFF2-40B4-BE49-F238E27FC236}">
                <a16:creationId xmlns:a16="http://schemas.microsoft.com/office/drawing/2014/main" id="{64143645-57B2-40DB-B6B7-5253C56A9CF5}"/>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9839325" y="275082"/>
            <a:ext cx="1809750" cy="1809750"/>
          </a:xfrm>
          <a:prstGeom prst="rect">
            <a:avLst/>
          </a:prstGeom>
          <a:noFill/>
          <a:ln>
            <a:noFill/>
          </a:ln>
        </p:spPr>
      </p:pic>
    </p:spTree>
    <p:extLst>
      <p:ext uri="{BB962C8B-B14F-4D97-AF65-F5344CB8AC3E}">
        <p14:creationId xmlns:p14="http://schemas.microsoft.com/office/powerpoint/2010/main" val="140174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072EF7-8C74-41B1-94FD-1C73920F8E68}"/>
              </a:ext>
            </a:extLst>
          </p:cNvPr>
          <p:cNvSpPr>
            <a:spLocks noGrp="1"/>
          </p:cNvSpPr>
          <p:nvPr>
            <p:ph type="title"/>
          </p:nvPr>
        </p:nvSpPr>
        <p:spPr>
          <a:xfrm>
            <a:off x="1024128" y="585216"/>
            <a:ext cx="9720072" cy="1499616"/>
          </a:xfrm>
        </p:spPr>
        <p:txBody>
          <a:bodyPr anchor="ctr">
            <a:normAutofit/>
          </a:bodyPr>
          <a:lstStyle/>
          <a:p>
            <a:r>
              <a:rPr lang="es-MX" dirty="0"/>
              <a:t>Estadísticas del sector financiero </a:t>
            </a:r>
          </a:p>
        </p:txBody>
      </p:sp>
      <p:pic>
        <p:nvPicPr>
          <p:cNvPr id="1028" name="Picture 4" descr="Finanzas y COVID-19: lo que pueden enseñarnos las crisis del pasado |  Finanzas | Economía | Portafolio">
            <a:extLst>
              <a:ext uri="{FF2B5EF4-FFF2-40B4-BE49-F238E27FC236}">
                <a16:creationId xmlns:a16="http://schemas.microsoft.com/office/drawing/2014/main" id="{B37CA279-9169-404D-83C6-2475E1A8D96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24127" y="2508656"/>
            <a:ext cx="4754880" cy="3578047"/>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CFCBD086-FACB-4901-8C29-E165C7F8C033}"/>
              </a:ext>
            </a:extLst>
          </p:cNvPr>
          <p:cNvSpPr>
            <a:spLocks noGrp="1"/>
          </p:cNvSpPr>
          <p:nvPr>
            <p:ph sz="half" idx="2"/>
          </p:nvPr>
        </p:nvSpPr>
        <p:spPr>
          <a:xfrm>
            <a:off x="5989320" y="2286000"/>
            <a:ext cx="4754880" cy="4023360"/>
          </a:xfrm>
        </p:spPr>
        <p:txBody>
          <a:bodyPr>
            <a:normAutofit/>
          </a:bodyPr>
          <a:lstStyle/>
          <a:p>
            <a:r>
              <a:rPr lang="es-MX" dirty="0"/>
              <a:t>La industria de las aplicaciones financieras se encuentra en medio de un crecimiento asombroso en la adopción global, del 16% en 2015 al 64% en 2019</a:t>
            </a:r>
          </a:p>
          <a:p>
            <a:r>
              <a:rPr lang="es-MX" dirty="0"/>
              <a:t>Las aplicaciones financieras son de las más demandadas del mercado, ya que nos pueden ayudar en nuestras gestiones diarias y con nuestras finanzas personales. </a:t>
            </a:r>
          </a:p>
        </p:txBody>
      </p:sp>
      <p:pic>
        <p:nvPicPr>
          <p:cNvPr id="6" name="Imagen 5">
            <a:extLst>
              <a:ext uri="{FF2B5EF4-FFF2-40B4-BE49-F238E27FC236}">
                <a16:creationId xmlns:a16="http://schemas.microsoft.com/office/drawing/2014/main" id="{C9770D49-B7CD-4386-945E-56054096B63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382250" y="5048250"/>
            <a:ext cx="1809750" cy="1809750"/>
          </a:xfrm>
          <a:prstGeom prst="rect">
            <a:avLst/>
          </a:prstGeom>
          <a:noFill/>
          <a:ln>
            <a:noFill/>
          </a:ln>
        </p:spPr>
      </p:pic>
    </p:spTree>
    <p:extLst>
      <p:ext uri="{BB962C8B-B14F-4D97-AF65-F5344CB8AC3E}">
        <p14:creationId xmlns:p14="http://schemas.microsoft.com/office/powerpoint/2010/main" val="1380989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07A1D9-4EC3-4226-9382-2D58A69C8DAD}"/>
              </a:ext>
            </a:extLst>
          </p:cNvPr>
          <p:cNvSpPr>
            <a:spLocks noGrp="1"/>
          </p:cNvSpPr>
          <p:nvPr>
            <p:ph type="title"/>
          </p:nvPr>
        </p:nvSpPr>
        <p:spPr>
          <a:xfrm>
            <a:off x="1024128" y="471509"/>
            <a:ext cx="4389120" cy="1737360"/>
          </a:xfrm>
        </p:spPr>
        <p:txBody>
          <a:bodyPr anchor="ctr">
            <a:normAutofit/>
          </a:bodyPr>
          <a:lstStyle/>
          <a:p>
            <a:r>
              <a:rPr lang="es-MX" dirty="0"/>
              <a:t>¿Qué hace?</a:t>
            </a:r>
          </a:p>
        </p:txBody>
      </p:sp>
      <p:pic>
        <p:nvPicPr>
          <p:cNvPr id="6" name="Imagen 5">
            <a:extLst>
              <a:ext uri="{FF2B5EF4-FFF2-40B4-BE49-F238E27FC236}">
                <a16:creationId xmlns:a16="http://schemas.microsoft.com/office/drawing/2014/main" id="{C7E186FA-25E7-4209-B55A-DACA7EA94442}"/>
              </a:ext>
            </a:extLst>
          </p:cNvPr>
          <p:cNvPicPr>
            <a:picLocks noChangeAspect="1"/>
          </p:cNvPicPr>
          <p:nvPr/>
        </p:nvPicPr>
        <p:blipFill>
          <a:blip r:embed="rId2"/>
          <a:stretch>
            <a:fillRect/>
          </a:stretch>
        </p:blipFill>
        <p:spPr>
          <a:xfrm>
            <a:off x="6778754" y="1225617"/>
            <a:ext cx="3756403" cy="4406766"/>
          </a:xfrm>
          <a:prstGeom prst="rect">
            <a:avLst/>
          </a:prstGeom>
          <a:noFill/>
        </p:spPr>
      </p:pic>
      <p:sp>
        <p:nvSpPr>
          <p:cNvPr id="3" name="Marcador de contenido 2">
            <a:extLst>
              <a:ext uri="{FF2B5EF4-FFF2-40B4-BE49-F238E27FC236}">
                <a16:creationId xmlns:a16="http://schemas.microsoft.com/office/drawing/2014/main" id="{2689CC3C-7514-484B-9CC0-F6C5DF0AC701}"/>
              </a:ext>
            </a:extLst>
          </p:cNvPr>
          <p:cNvSpPr>
            <a:spLocks noGrp="1"/>
          </p:cNvSpPr>
          <p:nvPr>
            <p:ph type="body" sz="half" idx="2"/>
          </p:nvPr>
        </p:nvSpPr>
        <p:spPr>
          <a:xfrm>
            <a:off x="1024128" y="2257506"/>
            <a:ext cx="4389120" cy="3762294"/>
          </a:xfrm>
        </p:spPr>
        <p:txBody>
          <a:bodyPr>
            <a:normAutofit/>
          </a:bodyPr>
          <a:lstStyle/>
          <a:p>
            <a:r>
              <a:rPr lang="es-MX" dirty="0"/>
              <a:t>Es una aplicación que le permitirá a la gente tener un mejor control de sus gastos al ingresarlos y categorizarlos.</a:t>
            </a:r>
          </a:p>
          <a:p>
            <a:r>
              <a:rPr lang="es-MX" dirty="0"/>
              <a:t>Le dará consejos al usuario sobre como invertir su dinero para que no solo se quede en ahorro.</a:t>
            </a:r>
          </a:p>
          <a:p>
            <a:r>
              <a:rPr lang="es-MX" dirty="0"/>
              <a:t>La aplicación le permitirá realizar inversiones de manera sencilla y segura</a:t>
            </a:r>
          </a:p>
        </p:txBody>
      </p:sp>
      <p:pic>
        <p:nvPicPr>
          <p:cNvPr id="7" name="Imagen 6">
            <a:extLst>
              <a:ext uri="{FF2B5EF4-FFF2-40B4-BE49-F238E27FC236}">
                <a16:creationId xmlns:a16="http://schemas.microsoft.com/office/drawing/2014/main" id="{904EE680-4D81-4615-990F-29E4B02E6BF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783170" y="5437020"/>
            <a:ext cx="1117493" cy="1165560"/>
          </a:xfrm>
          <a:prstGeom prst="rect">
            <a:avLst/>
          </a:prstGeom>
          <a:noFill/>
          <a:ln>
            <a:noFill/>
          </a:ln>
        </p:spPr>
      </p:pic>
    </p:spTree>
    <p:extLst>
      <p:ext uri="{BB962C8B-B14F-4D97-AF65-F5344CB8AC3E}">
        <p14:creationId xmlns:p14="http://schemas.microsoft.com/office/powerpoint/2010/main" val="4157857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7AA8A0-2A29-4811-BB8C-DA1263284F04}"/>
              </a:ext>
            </a:extLst>
          </p:cNvPr>
          <p:cNvSpPr>
            <a:spLocks noGrp="1"/>
          </p:cNvSpPr>
          <p:nvPr>
            <p:ph type="title"/>
          </p:nvPr>
        </p:nvSpPr>
        <p:spPr>
          <a:xfrm>
            <a:off x="1024128" y="585216"/>
            <a:ext cx="9720072" cy="1499616"/>
          </a:xfrm>
        </p:spPr>
        <p:txBody>
          <a:bodyPr anchor="ctr">
            <a:normAutofit/>
          </a:bodyPr>
          <a:lstStyle/>
          <a:p>
            <a:r>
              <a:rPr lang="es-MX" dirty="0"/>
              <a:t>Relevancia en la sociedad</a:t>
            </a:r>
          </a:p>
        </p:txBody>
      </p:sp>
      <p:sp>
        <p:nvSpPr>
          <p:cNvPr id="3" name="Marcador de contenido 2">
            <a:extLst>
              <a:ext uri="{FF2B5EF4-FFF2-40B4-BE49-F238E27FC236}">
                <a16:creationId xmlns:a16="http://schemas.microsoft.com/office/drawing/2014/main" id="{BEE63A91-E756-4D31-B3F7-875BF373EAD6}"/>
              </a:ext>
            </a:extLst>
          </p:cNvPr>
          <p:cNvSpPr>
            <a:spLocks noGrp="1"/>
          </p:cNvSpPr>
          <p:nvPr>
            <p:ph sz="half" idx="1"/>
          </p:nvPr>
        </p:nvSpPr>
        <p:spPr>
          <a:xfrm>
            <a:off x="1024127" y="2286000"/>
            <a:ext cx="4754880" cy="4023360"/>
          </a:xfrm>
        </p:spPr>
        <p:txBody>
          <a:bodyPr>
            <a:normAutofit/>
          </a:bodyPr>
          <a:lstStyle/>
          <a:p>
            <a:r>
              <a:rPr lang="es-MX" dirty="0"/>
              <a:t>Está dirigida a mayores de edad, que cuenten con RFC y que quiera invertir sus ahorros.</a:t>
            </a:r>
          </a:p>
          <a:p>
            <a:r>
              <a:rPr lang="es-MX" dirty="0"/>
              <a:t>El propósito de esa aplicación es hacer que la gente que invierte y no invierte lo haga desde nuestra aplicación de manera muy sencilla haciendo que el invertir y ahorrar se vuelva un hábito. </a:t>
            </a:r>
          </a:p>
        </p:txBody>
      </p:sp>
      <p:pic>
        <p:nvPicPr>
          <p:cNvPr id="4" name="Picture 2" descr="Funciones | Secretaría de Finanzas">
            <a:extLst>
              <a:ext uri="{FF2B5EF4-FFF2-40B4-BE49-F238E27FC236}">
                <a16:creationId xmlns:a16="http://schemas.microsoft.com/office/drawing/2014/main" id="{DAAD675F-9A64-44D9-A5B9-ED692D10523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78150" y="3183900"/>
            <a:ext cx="3729166" cy="252709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ED3956D9-84C1-447E-9ECE-3B9D77D5053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047718" y="5617493"/>
            <a:ext cx="1117493" cy="1165560"/>
          </a:xfrm>
          <a:prstGeom prst="rect">
            <a:avLst/>
          </a:prstGeom>
          <a:noFill/>
          <a:ln>
            <a:noFill/>
          </a:ln>
        </p:spPr>
      </p:pic>
    </p:spTree>
    <p:extLst>
      <p:ext uri="{BB962C8B-B14F-4D97-AF65-F5344CB8AC3E}">
        <p14:creationId xmlns:p14="http://schemas.microsoft.com/office/powerpoint/2010/main" val="350528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98AA93-033A-46E0-B7FA-D9F3F89A1425}"/>
              </a:ext>
            </a:extLst>
          </p:cNvPr>
          <p:cNvSpPr>
            <a:spLocks noGrp="1"/>
          </p:cNvSpPr>
          <p:nvPr>
            <p:ph type="title"/>
          </p:nvPr>
        </p:nvSpPr>
        <p:spPr>
          <a:xfrm>
            <a:off x="1024128" y="585216"/>
            <a:ext cx="9720072" cy="1499616"/>
          </a:xfrm>
        </p:spPr>
        <p:txBody>
          <a:bodyPr anchor="ctr">
            <a:normAutofit/>
          </a:bodyPr>
          <a:lstStyle/>
          <a:p>
            <a:r>
              <a:rPr lang="es-MX" dirty="0"/>
              <a:t>Origen de la aplicación</a:t>
            </a:r>
          </a:p>
        </p:txBody>
      </p:sp>
      <p:sp>
        <p:nvSpPr>
          <p:cNvPr id="3" name="Marcador de contenido 2">
            <a:extLst>
              <a:ext uri="{FF2B5EF4-FFF2-40B4-BE49-F238E27FC236}">
                <a16:creationId xmlns:a16="http://schemas.microsoft.com/office/drawing/2014/main" id="{5D9B8738-2BF9-4DFC-A473-E33F820F0DB6}"/>
              </a:ext>
            </a:extLst>
          </p:cNvPr>
          <p:cNvSpPr>
            <a:spLocks noGrp="1"/>
          </p:cNvSpPr>
          <p:nvPr>
            <p:ph sz="half" idx="1"/>
          </p:nvPr>
        </p:nvSpPr>
        <p:spPr>
          <a:xfrm>
            <a:off x="1024127" y="2286000"/>
            <a:ext cx="4754880" cy="4023360"/>
          </a:xfrm>
        </p:spPr>
        <p:txBody>
          <a:bodyPr>
            <a:normAutofit/>
          </a:bodyPr>
          <a:lstStyle/>
          <a:p>
            <a:r>
              <a:rPr lang="es-MX" dirty="0"/>
              <a:t>En México la cultura de ahorro o inversión es muy baja y el crear una aplicación que le permita al usuario ahorrar e invertir de una manera muy sencilla hará que este hábito incremente y por ende generará una mejor economía en el país, de esta manera todos ganan y no se afecta a nadie.</a:t>
            </a:r>
          </a:p>
        </p:txBody>
      </p:sp>
      <p:pic>
        <p:nvPicPr>
          <p:cNvPr id="3074" name="Picture 2" descr="Lo bueno, lo malo y lo feo de las finanzas de México en el año 1 de AMLO |  Alto Nivel">
            <a:extLst>
              <a:ext uri="{FF2B5EF4-FFF2-40B4-BE49-F238E27FC236}">
                <a16:creationId xmlns:a16="http://schemas.microsoft.com/office/drawing/2014/main" id="{C58836FC-69B2-4790-BF78-A264893A26C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89320" y="2686964"/>
            <a:ext cx="4754880" cy="3221431"/>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4AF7BB10-6DBD-4031-ACA4-BE5F3667337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074507" y="5692440"/>
            <a:ext cx="1117493" cy="1165560"/>
          </a:xfrm>
          <a:prstGeom prst="rect">
            <a:avLst/>
          </a:prstGeom>
          <a:noFill/>
          <a:ln>
            <a:noFill/>
          </a:ln>
        </p:spPr>
      </p:pic>
    </p:spTree>
    <p:extLst>
      <p:ext uri="{BB962C8B-B14F-4D97-AF65-F5344CB8AC3E}">
        <p14:creationId xmlns:p14="http://schemas.microsoft.com/office/powerpoint/2010/main" val="2190229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200DA3-C7E8-45B4-AF43-0CD4553C4686}"/>
              </a:ext>
            </a:extLst>
          </p:cNvPr>
          <p:cNvSpPr>
            <a:spLocks noGrp="1"/>
          </p:cNvSpPr>
          <p:nvPr>
            <p:ph type="title"/>
          </p:nvPr>
        </p:nvSpPr>
        <p:spPr/>
        <p:txBody>
          <a:bodyPr/>
          <a:lstStyle/>
          <a:p>
            <a:r>
              <a:rPr lang="es-MX" dirty="0"/>
              <a:t>Patentes y distribución</a:t>
            </a:r>
          </a:p>
        </p:txBody>
      </p:sp>
      <p:sp>
        <p:nvSpPr>
          <p:cNvPr id="3" name="Marcador de contenido 2">
            <a:extLst>
              <a:ext uri="{FF2B5EF4-FFF2-40B4-BE49-F238E27FC236}">
                <a16:creationId xmlns:a16="http://schemas.microsoft.com/office/drawing/2014/main" id="{87F02DB9-546B-46E7-80B4-0BF492822B4A}"/>
              </a:ext>
            </a:extLst>
          </p:cNvPr>
          <p:cNvSpPr>
            <a:spLocks noGrp="1"/>
          </p:cNvSpPr>
          <p:nvPr>
            <p:ph idx="1"/>
          </p:nvPr>
        </p:nvSpPr>
        <p:spPr/>
        <p:txBody>
          <a:bodyPr/>
          <a:lstStyle/>
          <a:p>
            <a:r>
              <a:rPr lang="es-MX" dirty="0"/>
              <a:t>Se espera diseñar y patentar un algoritmo para que con base a tu inversión se genere una búsqueda, compare y te entregue el mejor rendimiento.</a:t>
            </a:r>
          </a:p>
          <a:p>
            <a:r>
              <a:rPr lang="es-MX" dirty="0"/>
              <a:t>Está aplicación se planea realizar para dispositivos Android y IOS</a:t>
            </a:r>
          </a:p>
          <a:p>
            <a:r>
              <a:rPr lang="es-MX" dirty="0"/>
              <a:t>Se distribuirá en la App Store y en la Play Store, será una aplicación totalmente gratis.</a:t>
            </a:r>
          </a:p>
          <a:p>
            <a:endParaRPr lang="es-MX" dirty="0"/>
          </a:p>
        </p:txBody>
      </p:sp>
      <p:pic>
        <p:nvPicPr>
          <p:cNvPr id="4" name="Imagen 3">
            <a:extLst>
              <a:ext uri="{FF2B5EF4-FFF2-40B4-BE49-F238E27FC236}">
                <a16:creationId xmlns:a16="http://schemas.microsoft.com/office/drawing/2014/main" id="{2F4FC56E-925A-4558-B7CD-ABD90BCF1C5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1076" y="4507094"/>
            <a:ext cx="2154555" cy="996950"/>
          </a:xfrm>
          <a:prstGeom prst="rect">
            <a:avLst/>
          </a:prstGeom>
          <a:noFill/>
          <a:ln>
            <a:noFill/>
          </a:ln>
        </p:spPr>
      </p:pic>
      <p:pic>
        <p:nvPicPr>
          <p:cNvPr id="5" name="Imagen 4" descr="Se actualizará mi móvil a Android 10? La lista completa actualizada">
            <a:extLst>
              <a:ext uri="{FF2B5EF4-FFF2-40B4-BE49-F238E27FC236}">
                <a16:creationId xmlns:a16="http://schemas.microsoft.com/office/drawing/2014/main" id="{4E365DB4-D29E-4E5D-9250-9315096F7BF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6045" y="4503284"/>
            <a:ext cx="1847850" cy="1000760"/>
          </a:xfrm>
          <a:prstGeom prst="rect">
            <a:avLst/>
          </a:prstGeom>
          <a:noFill/>
          <a:ln>
            <a:noFill/>
          </a:ln>
        </p:spPr>
      </p:pic>
      <p:pic>
        <p:nvPicPr>
          <p:cNvPr id="6" name="Imagen 5" descr="Esta nueva función de Google Play Store te permitirá elegir la mejor  aplicación">
            <a:extLst>
              <a:ext uri="{FF2B5EF4-FFF2-40B4-BE49-F238E27FC236}">
                <a16:creationId xmlns:a16="http://schemas.microsoft.com/office/drawing/2014/main" id="{F00EF404-1873-4477-AF5A-FF02F9621585}"/>
              </a:ext>
            </a:extLst>
          </p:cNvPr>
          <p:cNvPicPr/>
          <p:nvPr/>
        </p:nvPicPr>
        <p:blipFill rotWithShape="1">
          <a:blip r:embed="rId4" cstate="print">
            <a:extLst>
              <a:ext uri="{28A0092B-C50C-407E-A947-70E740481C1C}">
                <a14:useLocalDpi xmlns:a14="http://schemas.microsoft.com/office/drawing/2010/main" val="0"/>
              </a:ext>
            </a:extLst>
          </a:blip>
          <a:srcRect l="25458" t="11451" r="24134" b="31110"/>
          <a:stretch/>
        </p:blipFill>
        <p:spPr bwMode="auto">
          <a:xfrm>
            <a:off x="8575091" y="4427401"/>
            <a:ext cx="1118235" cy="1152525"/>
          </a:xfrm>
          <a:prstGeom prst="rect">
            <a:avLst/>
          </a:prstGeom>
          <a:noFill/>
          <a:ln>
            <a:noFill/>
          </a:ln>
          <a:extLst>
            <a:ext uri="{53640926-AAD7-44D8-BBD7-CCE9431645EC}">
              <a14:shadowObscured xmlns:a14="http://schemas.microsoft.com/office/drawing/2010/main"/>
            </a:ext>
          </a:extLst>
        </p:spPr>
      </p:pic>
      <p:pic>
        <p:nvPicPr>
          <p:cNvPr id="7" name="Imagen 6" descr="App Store (iOS) - Wikipedia, la enciclopedia libre">
            <a:extLst>
              <a:ext uri="{FF2B5EF4-FFF2-40B4-BE49-F238E27FC236}">
                <a16:creationId xmlns:a16="http://schemas.microsoft.com/office/drawing/2014/main" id="{2ACB5A0A-A67F-41C2-81BC-4110891D7C65}"/>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072999" y="4503284"/>
            <a:ext cx="1114425" cy="1114425"/>
          </a:xfrm>
          <a:prstGeom prst="rect">
            <a:avLst/>
          </a:prstGeom>
          <a:noFill/>
          <a:ln>
            <a:noFill/>
          </a:ln>
        </p:spPr>
      </p:pic>
      <p:pic>
        <p:nvPicPr>
          <p:cNvPr id="8" name="Imagen 7">
            <a:extLst>
              <a:ext uri="{FF2B5EF4-FFF2-40B4-BE49-F238E27FC236}">
                <a16:creationId xmlns:a16="http://schemas.microsoft.com/office/drawing/2014/main" id="{4BABAE4F-1159-4A0C-9CDA-D4F519492CAC}"/>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11074507" y="5617709"/>
            <a:ext cx="1117493" cy="1165560"/>
          </a:xfrm>
          <a:prstGeom prst="rect">
            <a:avLst/>
          </a:prstGeom>
          <a:noFill/>
          <a:ln>
            <a:noFill/>
          </a:ln>
        </p:spPr>
      </p:pic>
    </p:spTree>
    <p:extLst>
      <p:ext uri="{BB962C8B-B14F-4D97-AF65-F5344CB8AC3E}">
        <p14:creationId xmlns:p14="http://schemas.microsoft.com/office/powerpoint/2010/main" val="936772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B2F509-87C1-438F-A35B-AB31C2A849C9}"/>
              </a:ext>
            </a:extLst>
          </p:cNvPr>
          <p:cNvSpPr>
            <a:spLocks noGrp="1"/>
          </p:cNvSpPr>
          <p:nvPr>
            <p:ph type="title"/>
          </p:nvPr>
        </p:nvSpPr>
        <p:spPr/>
        <p:txBody>
          <a:bodyPr/>
          <a:lstStyle/>
          <a:p>
            <a:r>
              <a:rPr lang="es-MX" dirty="0"/>
              <a:t>Temas legales</a:t>
            </a:r>
          </a:p>
        </p:txBody>
      </p:sp>
      <p:sp>
        <p:nvSpPr>
          <p:cNvPr id="3" name="Marcador de contenido 2">
            <a:extLst>
              <a:ext uri="{FF2B5EF4-FFF2-40B4-BE49-F238E27FC236}">
                <a16:creationId xmlns:a16="http://schemas.microsoft.com/office/drawing/2014/main" id="{A62A1C9A-9F0A-49AB-BAED-C6859DE25C96}"/>
              </a:ext>
            </a:extLst>
          </p:cNvPr>
          <p:cNvSpPr>
            <a:spLocks noGrp="1"/>
          </p:cNvSpPr>
          <p:nvPr>
            <p:ph idx="1"/>
          </p:nvPr>
        </p:nvSpPr>
        <p:spPr>
          <a:xfrm>
            <a:off x="1024129" y="2286000"/>
            <a:ext cx="5071872" cy="4023360"/>
          </a:xfrm>
        </p:spPr>
        <p:txBody>
          <a:bodyPr>
            <a:normAutofit/>
          </a:bodyPr>
          <a:lstStyle/>
          <a:p>
            <a:r>
              <a:rPr lang="es-MX" dirty="0"/>
              <a:t>Los instrumentos de inversión que se utilizarán en la plataforma son de bajo riego y se encuentran en la categoría de deuda.</a:t>
            </a:r>
          </a:p>
          <a:p>
            <a:endParaRPr lang="es-MX" dirty="0"/>
          </a:p>
          <a:p>
            <a:r>
              <a:rPr lang="es-MX" dirty="0"/>
              <a:t>Al ser una inversión es necesario declarar ante el SAT los impuestos por lo que se cobrará el ISR de cada inversión que se realice.</a:t>
            </a:r>
          </a:p>
        </p:txBody>
      </p:sp>
      <p:pic>
        <p:nvPicPr>
          <p:cNvPr id="5" name="Imagen 4">
            <a:extLst>
              <a:ext uri="{FF2B5EF4-FFF2-40B4-BE49-F238E27FC236}">
                <a16:creationId xmlns:a16="http://schemas.microsoft.com/office/drawing/2014/main" id="{08806001-C4E5-477B-82F4-1BC5F1DCC60E}"/>
              </a:ext>
            </a:extLst>
          </p:cNvPr>
          <p:cNvPicPr>
            <a:picLocks noChangeAspect="1"/>
          </p:cNvPicPr>
          <p:nvPr/>
        </p:nvPicPr>
        <p:blipFill>
          <a:blip r:embed="rId2"/>
          <a:stretch>
            <a:fillRect/>
          </a:stretch>
        </p:blipFill>
        <p:spPr>
          <a:xfrm>
            <a:off x="6855337" y="1011096"/>
            <a:ext cx="3953427" cy="3286584"/>
          </a:xfrm>
          <a:prstGeom prst="rect">
            <a:avLst/>
          </a:prstGeom>
        </p:spPr>
      </p:pic>
      <p:pic>
        <p:nvPicPr>
          <p:cNvPr id="4098" name="Picture 2" descr="Entra en vigor nueva versión de factura electrónica del SAT">
            <a:extLst>
              <a:ext uri="{FF2B5EF4-FFF2-40B4-BE49-F238E27FC236}">
                <a16:creationId xmlns:a16="http://schemas.microsoft.com/office/drawing/2014/main" id="{A3CC0884-51B8-4DA7-AA72-2FF4DDAF86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5806" y="4550220"/>
            <a:ext cx="3648808" cy="1296684"/>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C34CDC39-4CA5-4EC8-A42F-5F3FCEB7793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044989" y="5692440"/>
            <a:ext cx="1117493" cy="1165560"/>
          </a:xfrm>
          <a:prstGeom prst="rect">
            <a:avLst/>
          </a:prstGeom>
          <a:noFill/>
          <a:ln>
            <a:noFill/>
          </a:ln>
        </p:spPr>
      </p:pic>
    </p:spTree>
    <p:extLst>
      <p:ext uri="{BB962C8B-B14F-4D97-AF65-F5344CB8AC3E}">
        <p14:creationId xmlns:p14="http://schemas.microsoft.com/office/powerpoint/2010/main" val="3447512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3ED65B-425D-4873-B41C-3489A54C4AF7}"/>
              </a:ext>
            </a:extLst>
          </p:cNvPr>
          <p:cNvSpPr>
            <a:spLocks noGrp="1"/>
          </p:cNvSpPr>
          <p:nvPr>
            <p:ph type="title"/>
          </p:nvPr>
        </p:nvSpPr>
        <p:spPr/>
        <p:txBody>
          <a:bodyPr/>
          <a:lstStyle/>
          <a:p>
            <a:r>
              <a:rPr lang="es-MX" dirty="0"/>
              <a:t>FODA</a:t>
            </a:r>
          </a:p>
        </p:txBody>
      </p:sp>
      <p:sp>
        <p:nvSpPr>
          <p:cNvPr id="4" name="Marcador de contenido 2">
            <a:extLst>
              <a:ext uri="{FF2B5EF4-FFF2-40B4-BE49-F238E27FC236}">
                <a16:creationId xmlns:a16="http://schemas.microsoft.com/office/drawing/2014/main" id="{6D1E9ABA-A4FD-486F-A443-AC89A1639348}"/>
              </a:ext>
            </a:extLst>
          </p:cNvPr>
          <p:cNvSpPr txBox="1">
            <a:spLocks/>
          </p:cNvSpPr>
          <p:nvPr/>
        </p:nvSpPr>
        <p:spPr>
          <a:xfrm>
            <a:off x="1024128" y="2286000"/>
            <a:ext cx="4654777" cy="4023360"/>
          </a:xfrm>
          <a:prstGeom prst="rect">
            <a:avLst/>
          </a:prstGeom>
        </p:spPr>
        <p:txBody>
          <a:bodyPr vert="horz" lIns="45720" tIns="45720" rIns="4572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r>
              <a:rPr lang="es-MX" dirty="0"/>
              <a:t>Fortalezas</a:t>
            </a:r>
          </a:p>
          <a:p>
            <a:pPr algn="just">
              <a:buFont typeface="Courier New" panose="02070309020205020404" pitchFamily="49" charset="0"/>
              <a:buChar char="o"/>
            </a:pPr>
            <a:r>
              <a:rPr lang="es-MX" dirty="0"/>
              <a:t>Es una aplicación que le agrega valor al tener una app de control de gastos.</a:t>
            </a:r>
          </a:p>
          <a:p>
            <a:pPr algn="just">
              <a:buFont typeface="Courier New" panose="02070309020205020404" pitchFamily="49" charset="0"/>
              <a:buChar char="o"/>
            </a:pPr>
            <a:r>
              <a:rPr lang="es-MX" dirty="0"/>
              <a:t>Las inversiones se realizan de manera muy sencilla.</a:t>
            </a:r>
          </a:p>
          <a:p>
            <a:pPr algn="just">
              <a:buFont typeface="Courier New" panose="02070309020205020404" pitchFamily="49" charset="0"/>
              <a:buChar char="o"/>
            </a:pPr>
            <a:r>
              <a:rPr lang="es-MX" dirty="0"/>
              <a:t>La gente, los bancos y nosotros como empresa ganamos dinero sin necesidad de afectar a otros.</a:t>
            </a:r>
          </a:p>
          <a:p>
            <a:pPr algn="just">
              <a:buFont typeface="Courier New" panose="02070309020205020404" pitchFamily="49" charset="0"/>
              <a:buChar char="o"/>
            </a:pPr>
            <a:r>
              <a:rPr lang="es-MX" dirty="0"/>
              <a:t>La gente generará una cultura de ahorro.</a:t>
            </a:r>
          </a:p>
          <a:p>
            <a:pPr algn="just">
              <a:buFont typeface="Courier New" panose="02070309020205020404" pitchFamily="49" charset="0"/>
              <a:buChar char="o"/>
            </a:pPr>
            <a:r>
              <a:rPr lang="es-MX" dirty="0"/>
              <a:t>La gente aprenderá a invertir de manera sencilla.</a:t>
            </a:r>
          </a:p>
          <a:p>
            <a:endParaRPr lang="es-MX" dirty="0"/>
          </a:p>
        </p:txBody>
      </p:sp>
      <p:sp>
        <p:nvSpPr>
          <p:cNvPr id="6" name="Marcador de contenido 2">
            <a:extLst>
              <a:ext uri="{FF2B5EF4-FFF2-40B4-BE49-F238E27FC236}">
                <a16:creationId xmlns:a16="http://schemas.microsoft.com/office/drawing/2014/main" id="{1979C5DF-2359-4064-98F1-DA4CDB9B33A7}"/>
              </a:ext>
            </a:extLst>
          </p:cNvPr>
          <p:cNvSpPr txBox="1">
            <a:spLocks/>
          </p:cNvSpPr>
          <p:nvPr/>
        </p:nvSpPr>
        <p:spPr>
          <a:xfrm>
            <a:off x="6096000" y="2286000"/>
            <a:ext cx="5071872"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r>
              <a:rPr lang="es-MX" dirty="0"/>
              <a:t>Oportunidades</a:t>
            </a:r>
          </a:p>
          <a:p>
            <a:pPr algn="just">
              <a:buFont typeface="Courier New" panose="02070309020205020404" pitchFamily="49" charset="0"/>
              <a:buChar char="o"/>
            </a:pPr>
            <a:r>
              <a:rPr lang="es-MX" dirty="0"/>
              <a:t>Generar alianzas con bancos y recibir una buena comisión por recomendar sus productos.</a:t>
            </a:r>
          </a:p>
          <a:p>
            <a:pPr algn="just">
              <a:buFont typeface="Courier New" panose="02070309020205020404" pitchFamily="49" charset="0"/>
              <a:buChar char="o"/>
            </a:pPr>
            <a:r>
              <a:rPr lang="es-MX" dirty="0"/>
              <a:t>Obtener datos sobre en que gasta la gente para realizar análisis y generar oportunidades en otros mercados.</a:t>
            </a:r>
          </a:p>
          <a:p>
            <a:pPr algn="just">
              <a:buFont typeface="Courier New" panose="02070309020205020404" pitchFamily="49" charset="0"/>
              <a:buChar char="o"/>
            </a:pPr>
            <a:r>
              <a:rPr lang="es-MX" dirty="0"/>
              <a:t>Hacer que la gente tenga unas buenas finanzas personales. </a:t>
            </a:r>
          </a:p>
          <a:p>
            <a:endParaRPr lang="es-MX" dirty="0"/>
          </a:p>
        </p:txBody>
      </p:sp>
      <p:pic>
        <p:nvPicPr>
          <p:cNvPr id="10" name="Imagen 9">
            <a:extLst>
              <a:ext uri="{FF2B5EF4-FFF2-40B4-BE49-F238E27FC236}">
                <a16:creationId xmlns:a16="http://schemas.microsoft.com/office/drawing/2014/main" id="{CB285333-1DD7-4A7C-B407-1517B584FCC8}"/>
              </a:ext>
            </a:extLst>
          </p:cNvPr>
          <p:cNvPicPr>
            <a:picLocks noChangeAspect="1"/>
          </p:cNvPicPr>
          <p:nvPr/>
        </p:nvPicPr>
        <p:blipFill>
          <a:blip r:embed="rId2"/>
          <a:stretch>
            <a:fillRect/>
          </a:stretch>
        </p:blipFill>
        <p:spPr>
          <a:xfrm>
            <a:off x="4088878" y="1166273"/>
            <a:ext cx="1183537" cy="1339264"/>
          </a:xfrm>
          <a:prstGeom prst="rect">
            <a:avLst/>
          </a:prstGeom>
        </p:spPr>
      </p:pic>
      <p:pic>
        <p:nvPicPr>
          <p:cNvPr id="12" name="Imagen 11">
            <a:extLst>
              <a:ext uri="{FF2B5EF4-FFF2-40B4-BE49-F238E27FC236}">
                <a16:creationId xmlns:a16="http://schemas.microsoft.com/office/drawing/2014/main" id="{AD37959D-0766-451A-AF70-DBFE44F3D16F}"/>
              </a:ext>
            </a:extLst>
          </p:cNvPr>
          <p:cNvPicPr>
            <a:picLocks noChangeAspect="1"/>
          </p:cNvPicPr>
          <p:nvPr/>
        </p:nvPicPr>
        <p:blipFill>
          <a:blip r:embed="rId3"/>
          <a:stretch>
            <a:fillRect/>
          </a:stretch>
        </p:blipFill>
        <p:spPr>
          <a:xfrm>
            <a:off x="9622845" y="1200209"/>
            <a:ext cx="1438476" cy="1362265"/>
          </a:xfrm>
          <a:prstGeom prst="rect">
            <a:avLst/>
          </a:prstGeom>
        </p:spPr>
      </p:pic>
      <p:pic>
        <p:nvPicPr>
          <p:cNvPr id="13" name="Imagen 12">
            <a:extLst>
              <a:ext uri="{FF2B5EF4-FFF2-40B4-BE49-F238E27FC236}">
                <a16:creationId xmlns:a16="http://schemas.microsoft.com/office/drawing/2014/main" id="{A5658867-2024-49B1-BD8B-9158A970B3B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167872" y="5726580"/>
            <a:ext cx="1117493" cy="1165560"/>
          </a:xfrm>
          <a:prstGeom prst="rect">
            <a:avLst/>
          </a:prstGeom>
          <a:noFill/>
          <a:ln>
            <a:noFill/>
          </a:ln>
        </p:spPr>
      </p:pic>
    </p:spTree>
    <p:extLst>
      <p:ext uri="{BB962C8B-B14F-4D97-AF65-F5344CB8AC3E}">
        <p14:creationId xmlns:p14="http://schemas.microsoft.com/office/powerpoint/2010/main" val="31418520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_36806995_TF22378848.potx" id="{85DF5566-E470-4B76-A232-C21C6F80612C}" vid="{69CBCECC-819E-48E2-AFD3-2FC38523383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4C90D-2A62-4985-9618-346024743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Diseño Integral</Template>
  <TotalTime>215</TotalTime>
  <Words>1167</Words>
  <Application>Microsoft Office PowerPoint</Application>
  <PresentationFormat>Panorámica</PresentationFormat>
  <Paragraphs>92</Paragraphs>
  <Slides>18</Slides>
  <Notes>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18</vt:i4>
      </vt:variant>
    </vt:vector>
  </HeadingPairs>
  <TitlesOfParts>
    <vt:vector size="26" baseType="lpstr">
      <vt:lpstr>Arial</vt:lpstr>
      <vt:lpstr>Calibri</vt:lpstr>
      <vt:lpstr>Courier New</vt:lpstr>
      <vt:lpstr>Tw Cen MT</vt:lpstr>
      <vt:lpstr>Tw Cen MT Condensed</vt:lpstr>
      <vt:lpstr>Wingdings</vt:lpstr>
      <vt:lpstr>Wingdings 3</vt:lpstr>
      <vt:lpstr>Integral</vt:lpstr>
      <vt:lpstr>Finance diary</vt:lpstr>
      <vt:lpstr>Finance diary</vt:lpstr>
      <vt:lpstr>Estadísticas del sector financiero </vt:lpstr>
      <vt:lpstr>¿Qué hace?</vt:lpstr>
      <vt:lpstr>Relevancia en la sociedad</vt:lpstr>
      <vt:lpstr>Origen de la aplicación</vt:lpstr>
      <vt:lpstr>Patentes y distribución</vt:lpstr>
      <vt:lpstr>Temas legales</vt:lpstr>
      <vt:lpstr>FODA</vt:lpstr>
      <vt:lpstr>FODA</vt:lpstr>
      <vt:lpstr>Tecnologías</vt:lpstr>
      <vt:lpstr>tecnologías</vt:lpstr>
      <vt:lpstr>Tecnologías</vt:lpstr>
      <vt:lpstr>fortalezas y riesgos de seguridad</vt:lpstr>
      <vt:lpstr>Equipo de desarrollo </vt:lpstr>
      <vt:lpstr>Mejora y costos</vt:lpstr>
      <vt:lpstr>Mantenimiento aplicación</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Finance dairy</dc:title>
  <dc:creator>Oscar HL</dc:creator>
  <cp:lastModifiedBy>Oscar HL</cp:lastModifiedBy>
  <cp:revision>1</cp:revision>
  <dcterms:created xsi:type="dcterms:W3CDTF">2021-08-13T02:40:45Z</dcterms:created>
  <dcterms:modified xsi:type="dcterms:W3CDTF">2021-08-13T06:16:38Z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