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8" r:id="rId4"/>
    <p:sldId id="257" r:id="rId5"/>
    <p:sldId id="259" r:id="rId6"/>
    <p:sldId id="260" r:id="rId7"/>
    <p:sldId id="266" r:id="rId8"/>
    <p:sldId id="278" r:id="rId9"/>
    <p:sldId id="261" r:id="rId10"/>
    <p:sldId id="262" r:id="rId11"/>
    <p:sldId id="269" r:id="rId12"/>
    <p:sldId id="270" r:id="rId13"/>
    <p:sldId id="271" r:id="rId14"/>
    <p:sldId id="280" r:id="rId15"/>
    <p:sldId id="264" r:id="rId16"/>
    <p:sldId id="265" r:id="rId17"/>
    <p:sldId id="263" r:id="rId18"/>
    <p:sldId id="274" r:id="rId19"/>
    <p:sldId id="276" r:id="rId20"/>
    <p:sldId id="275" r:id="rId21"/>
    <p:sldId id="273" r:id="rId22"/>
    <p:sldId id="277" r:id="rId23"/>
    <p:sldId id="267" r:id="rId24"/>
    <p:sldId id="279" r:id="rId2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3393F3-5A1E-4CED-BF35-2671E2553F4B}" v="686" dt="2022-12-26T10:02:22.133"/>
    <p1510:client id="{09367D41-7E46-477A-2940-64F5D76F13C5}" v="91" dt="2023-01-02T14:40:13.979"/>
    <p1510:client id="{0A826496-37D1-298F-9E63-67E3A24C6C7E}" v="16" dt="2023-01-05T14:49:11.672"/>
    <p1510:client id="{191B0D67-9B13-69C0-E3BA-F4F5AEBB5EC5}" v="53" dt="2023-01-05T14:39:37.444"/>
    <p1510:client id="{1AE70B37-E53F-E92D-96BF-B83FB8B18912}" v="811" dt="2023-01-03T12:25:21.425"/>
    <p1510:client id="{1CB63579-9F2F-6351-725F-51743F30D4B0}" v="485" dt="2023-01-05T12:24:18.063"/>
    <p1510:client id="{2DF8B112-8358-9E68-4EBA-4F0397D058B4}" v="1" dt="2023-01-12T10:39:05.440"/>
    <p1510:client id="{5C86DE39-405F-3EF4-2F58-850415DFAD53}" v="7" dt="2023-01-10T13:33:10.894"/>
    <p1510:client id="{66827A60-F48F-6B1E-2E95-C3F2C9140010}" v="382" dt="2023-01-05T12:02:59.643"/>
    <p1510:client id="{807E0561-52EF-8919-66FC-A822E3D4983C}" v="40" dt="2023-01-03T14:38:44.402"/>
    <p1510:client id="{8D792112-F518-ACDF-7C11-97C9983CB4E9}" v="470" dt="2023-01-03T11:58:38.202"/>
    <p1510:client id="{919F7A3A-2C95-AACB-DA97-BB732EC85519}" v="28" dt="2023-01-05T12:06:33.273"/>
    <p1510:client id="{9A219976-1F4A-73BD-400D-208D9E0661F5}" v="3" dt="2023-01-12T10:17:45.301"/>
    <p1510:client id="{9E14F981-9583-433A-A989-2EE00AA7F165}" v="22" dt="2022-12-26T18:25:53.318"/>
    <p1510:client id="{AA31894E-AF6A-DE0D-F4E0-522E449ED5C0}" v="22" dt="2023-01-05T13:33:28.784"/>
    <p1510:client id="{D6601720-291B-FC32-5F36-2E6FD1EC4F0C}" v="4" dt="2023-01-05T13:39:40.525"/>
    <p1510:client id="{E7BB7A6F-469B-5D1E-8257-8D2AEDF882E1}" v="596" dt="2023-01-04T14:43:01.6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8EA104-3E13-4DCC-B81B-B1B879122979}"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7C83F34F-363A-4FF2-9794-46F04722DBC6}">
      <dgm:prSet/>
      <dgm:spPr/>
      <dgm:t>
        <a:bodyPr/>
        <a:lstStyle/>
        <a:p>
          <a:pPr rtl="0"/>
          <a:r>
            <a:rPr lang="en-US" dirty="0" err="1" smtClean="0">
              <a:latin typeface="Avenir Next LT Pro Light"/>
            </a:rPr>
            <a:t>DodGet</a:t>
          </a:r>
          <a:r>
            <a:rPr lang="en-US" dirty="0" smtClean="0">
              <a:latin typeface="Avenir Next LT Pro Light"/>
            </a:rPr>
            <a:t> is a video game based on the player's ability to avoid obstacles and maximize their score.</a:t>
          </a:r>
          <a:endParaRPr lang="en-US" dirty="0">
            <a:latin typeface="Avenir Next LT Pro Light"/>
          </a:endParaRPr>
        </a:p>
      </dgm:t>
    </dgm:pt>
    <dgm:pt modelId="{272F9222-421E-4F6D-89F5-5FED8E159673}" type="parTrans" cxnId="{679916BA-299F-45D1-9D98-E83B560C3722}">
      <dgm:prSet/>
      <dgm:spPr/>
      <dgm:t>
        <a:bodyPr/>
        <a:lstStyle/>
        <a:p>
          <a:endParaRPr lang="en-US"/>
        </a:p>
      </dgm:t>
    </dgm:pt>
    <dgm:pt modelId="{4B770713-DA2E-4122-958F-AE17FFD9A51A}" type="sibTrans" cxnId="{679916BA-299F-45D1-9D98-E83B560C3722}">
      <dgm:prSet/>
      <dgm:spPr/>
      <dgm:t>
        <a:bodyPr/>
        <a:lstStyle/>
        <a:p>
          <a:endParaRPr lang="en-US"/>
        </a:p>
      </dgm:t>
    </dgm:pt>
    <dgm:pt modelId="{A9D95C9D-F2EE-4785-A8D5-42B580DA85C7}">
      <dgm:prSet/>
      <dgm:spPr/>
      <dgm:t>
        <a:bodyPr/>
        <a:lstStyle/>
        <a:p>
          <a:pPr rtl="0"/>
          <a:r>
            <a:rPr lang="en-US" dirty="0" smtClean="0"/>
            <a:t>The player moves around a square area where there is always a coin to collect.</a:t>
          </a:r>
          <a:endParaRPr lang="en-US" dirty="0">
            <a:latin typeface="Avenir Next LT Pro Light"/>
          </a:endParaRPr>
        </a:p>
      </dgm:t>
    </dgm:pt>
    <dgm:pt modelId="{ADEAB51C-2D1B-4ED0-BA24-68077AB43321}" type="parTrans" cxnId="{FDD54B30-FEFA-4C19-A3D9-6C87CAF7D0F0}">
      <dgm:prSet/>
      <dgm:spPr/>
      <dgm:t>
        <a:bodyPr/>
        <a:lstStyle/>
        <a:p>
          <a:endParaRPr lang="en-US"/>
        </a:p>
      </dgm:t>
    </dgm:pt>
    <dgm:pt modelId="{FCEC0D53-6EA7-4214-AF3E-F59B5F9B6F40}" type="sibTrans" cxnId="{FDD54B30-FEFA-4C19-A3D9-6C87CAF7D0F0}">
      <dgm:prSet/>
      <dgm:spPr/>
      <dgm:t>
        <a:bodyPr/>
        <a:lstStyle/>
        <a:p>
          <a:endParaRPr lang="en-US"/>
        </a:p>
      </dgm:t>
    </dgm:pt>
    <dgm:pt modelId="{D05B7E08-9C74-4392-8A5B-D7D6031D5EDB}">
      <dgm:prSet/>
      <dgm:spPr/>
      <dgm:t>
        <a:bodyPr/>
        <a:lstStyle/>
        <a:p>
          <a:pPr rtl="0"/>
          <a:r>
            <a:rPr lang="en-US" dirty="0" smtClean="0">
              <a:latin typeface="Avenir Next LT Pro Light"/>
            </a:rPr>
            <a:t>Every time the player collects a coin, their score increases by 1 and a fireball is generated to avoid.</a:t>
          </a:r>
          <a:endParaRPr lang="en-US" dirty="0">
            <a:latin typeface="Avenir Next LT Pro Light"/>
          </a:endParaRPr>
        </a:p>
      </dgm:t>
    </dgm:pt>
    <dgm:pt modelId="{3333EFC0-4028-4B55-9F8E-EF9D58CAAE9E}" type="parTrans" cxnId="{E1D3D4B4-EFCA-460B-8F63-139D0198C246}">
      <dgm:prSet/>
      <dgm:spPr/>
      <dgm:t>
        <a:bodyPr/>
        <a:lstStyle/>
        <a:p>
          <a:endParaRPr lang="en-US"/>
        </a:p>
      </dgm:t>
    </dgm:pt>
    <dgm:pt modelId="{33760F9B-7E27-42E5-A3FB-60DA4A891C6A}" type="sibTrans" cxnId="{E1D3D4B4-EFCA-460B-8F63-139D0198C246}">
      <dgm:prSet/>
      <dgm:spPr/>
      <dgm:t>
        <a:bodyPr/>
        <a:lstStyle/>
        <a:p>
          <a:endParaRPr lang="en-US"/>
        </a:p>
      </dgm:t>
    </dgm:pt>
    <dgm:pt modelId="{FCB9A1E9-874D-4603-ABF3-1DB99C4C96E4}">
      <dgm:prSet/>
      <dgm:spPr/>
      <dgm:t>
        <a:bodyPr/>
        <a:lstStyle/>
        <a:p>
          <a:pPr rtl="0"/>
          <a:r>
            <a:rPr lang="en-US" dirty="0" smtClean="0">
              <a:latin typeface="Avenir Next LT Pro Light"/>
            </a:rPr>
            <a:t>If the player collects a certain number of coins he can use a "bomb" to clear an area around him.</a:t>
          </a:r>
          <a:endParaRPr lang="en-US" dirty="0">
            <a:latin typeface="Avenir Next LT Pro Light"/>
          </a:endParaRPr>
        </a:p>
      </dgm:t>
    </dgm:pt>
    <dgm:pt modelId="{A0318E6E-D452-4658-B98D-DBA8BEEFE50D}" type="parTrans" cxnId="{5A8C02B6-07EF-4631-9755-FF1F9D3DD881}">
      <dgm:prSet/>
      <dgm:spPr/>
      <dgm:t>
        <a:bodyPr/>
        <a:lstStyle/>
        <a:p>
          <a:endParaRPr lang="en-US"/>
        </a:p>
      </dgm:t>
    </dgm:pt>
    <dgm:pt modelId="{D0E05EF6-AACB-48E8-87FD-304C40F753CB}" type="sibTrans" cxnId="{5A8C02B6-07EF-4631-9755-FF1F9D3DD881}">
      <dgm:prSet/>
      <dgm:spPr/>
      <dgm:t>
        <a:bodyPr/>
        <a:lstStyle/>
        <a:p>
          <a:endParaRPr lang="en-US"/>
        </a:p>
      </dgm:t>
    </dgm:pt>
    <dgm:pt modelId="{1C4F7132-C2C6-44ED-B4D0-36E6E75C2C2B}" type="pres">
      <dgm:prSet presAssocID="{1E8EA104-3E13-4DCC-B81B-B1B879122979}" presName="vert0" presStyleCnt="0">
        <dgm:presLayoutVars>
          <dgm:dir/>
          <dgm:animOne val="branch"/>
          <dgm:animLvl val="lvl"/>
        </dgm:presLayoutVars>
      </dgm:prSet>
      <dgm:spPr/>
      <dgm:t>
        <a:bodyPr/>
        <a:lstStyle/>
        <a:p>
          <a:endParaRPr lang="it-IT"/>
        </a:p>
      </dgm:t>
    </dgm:pt>
    <dgm:pt modelId="{E60CA58B-61F3-4A24-9E44-FFE67D754203}" type="pres">
      <dgm:prSet presAssocID="{7C83F34F-363A-4FF2-9794-46F04722DBC6}" presName="thickLine" presStyleLbl="alignNode1" presStyleIdx="0" presStyleCnt="4"/>
      <dgm:spPr/>
    </dgm:pt>
    <dgm:pt modelId="{2CD0CC89-66D4-4631-BC0C-D67ECADEAA74}" type="pres">
      <dgm:prSet presAssocID="{7C83F34F-363A-4FF2-9794-46F04722DBC6}" presName="horz1" presStyleCnt="0"/>
      <dgm:spPr/>
    </dgm:pt>
    <dgm:pt modelId="{BFFA9D31-E87E-4A06-8975-54341E82D99C}" type="pres">
      <dgm:prSet presAssocID="{7C83F34F-363A-4FF2-9794-46F04722DBC6}" presName="tx1" presStyleLbl="revTx" presStyleIdx="0" presStyleCnt="4"/>
      <dgm:spPr/>
      <dgm:t>
        <a:bodyPr/>
        <a:lstStyle/>
        <a:p>
          <a:endParaRPr lang="it-IT"/>
        </a:p>
      </dgm:t>
    </dgm:pt>
    <dgm:pt modelId="{4A659DEE-7E5C-4687-B2E9-A9467486D91A}" type="pres">
      <dgm:prSet presAssocID="{7C83F34F-363A-4FF2-9794-46F04722DBC6}" presName="vert1" presStyleCnt="0"/>
      <dgm:spPr/>
    </dgm:pt>
    <dgm:pt modelId="{60DA013A-0B26-4E23-814D-C2FEFA735BA3}" type="pres">
      <dgm:prSet presAssocID="{A9D95C9D-F2EE-4785-A8D5-42B580DA85C7}" presName="thickLine" presStyleLbl="alignNode1" presStyleIdx="1" presStyleCnt="4"/>
      <dgm:spPr/>
    </dgm:pt>
    <dgm:pt modelId="{2C9FE926-C11F-4B85-B52A-0590FE1254E6}" type="pres">
      <dgm:prSet presAssocID="{A9D95C9D-F2EE-4785-A8D5-42B580DA85C7}" presName="horz1" presStyleCnt="0"/>
      <dgm:spPr/>
    </dgm:pt>
    <dgm:pt modelId="{90DAF79A-F0B1-441B-80C8-D66349C2C341}" type="pres">
      <dgm:prSet presAssocID="{A9D95C9D-F2EE-4785-A8D5-42B580DA85C7}" presName="tx1" presStyleLbl="revTx" presStyleIdx="1" presStyleCnt="4"/>
      <dgm:spPr/>
      <dgm:t>
        <a:bodyPr/>
        <a:lstStyle/>
        <a:p>
          <a:endParaRPr lang="it-IT"/>
        </a:p>
      </dgm:t>
    </dgm:pt>
    <dgm:pt modelId="{CF920A0B-3703-4F9F-B71C-5947FE7325C0}" type="pres">
      <dgm:prSet presAssocID="{A9D95C9D-F2EE-4785-A8D5-42B580DA85C7}" presName="vert1" presStyleCnt="0"/>
      <dgm:spPr/>
    </dgm:pt>
    <dgm:pt modelId="{0B7E12BB-9F20-4012-BB8A-72F93146690E}" type="pres">
      <dgm:prSet presAssocID="{D05B7E08-9C74-4392-8A5B-D7D6031D5EDB}" presName="thickLine" presStyleLbl="alignNode1" presStyleIdx="2" presStyleCnt="4"/>
      <dgm:spPr/>
    </dgm:pt>
    <dgm:pt modelId="{AB2B844D-6F5A-409D-B671-9859A81874E1}" type="pres">
      <dgm:prSet presAssocID="{D05B7E08-9C74-4392-8A5B-D7D6031D5EDB}" presName="horz1" presStyleCnt="0"/>
      <dgm:spPr/>
    </dgm:pt>
    <dgm:pt modelId="{71DB684E-F4BE-490A-8D97-CD45BBD5727E}" type="pres">
      <dgm:prSet presAssocID="{D05B7E08-9C74-4392-8A5B-D7D6031D5EDB}" presName="tx1" presStyleLbl="revTx" presStyleIdx="2" presStyleCnt="4"/>
      <dgm:spPr/>
      <dgm:t>
        <a:bodyPr/>
        <a:lstStyle/>
        <a:p>
          <a:endParaRPr lang="it-IT"/>
        </a:p>
      </dgm:t>
    </dgm:pt>
    <dgm:pt modelId="{547370AF-0BEF-48F4-B605-9D1434FDECD6}" type="pres">
      <dgm:prSet presAssocID="{D05B7E08-9C74-4392-8A5B-D7D6031D5EDB}" presName="vert1" presStyleCnt="0"/>
      <dgm:spPr/>
    </dgm:pt>
    <dgm:pt modelId="{396C19C9-1EF1-4F7C-AEB3-81E945908371}" type="pres">
      <dgm:prSet presAssocID="{FCB9A1E9-874D-4603-ABF3-1DB99C4C96E4}" presName="thickLine" presStyleLbl="alignNode1" presStyleIdx="3" presStyleCnt="4"/>
      <dgm:spPr/>
    </dgm:pt>
    <dgm:pt modelId="{F4C4C9BA-3171-4142-BE95-0722A2592318}" type="pres">
      <dgm:prSet presAssocID="{FCB9A1E9-874D-4603-ABF3-1DB99C4C96E4}" presName="horz1" presStyleCnt="0"/>
      <dgm:spPr/>
    </dgm:pt>
    <dgm:pt modelId="{F82395BD-3F3E-4912-8737-7E0E244E65DB}" type="pres">
      <dgm:prSet presAssocID="{FCB9A1E9-874D-4603-ABF3-1DB99C4C96E4}" presName="tx1" presStyleLbl="revTx" presStyleIdx="3" presStyleCnt="4"/>
      <dgm:spPr/>
      <dgm:t>
        <a:bodyPr/>
        <a:lstStyle/>
        <a:p>
          <a:endParaRPr lang="it-IT"/>
        </a:p>
      </dgm:t>
    </dgm:pt>
    <dgm:pt modelId="{FCA6D1A5-1E45-4E15-9A4B-705904E5CDB2}" type="pres">
      <dgm:prSet presAssocID="{FCB9A1E9-874D-4603-ABF3-1DB99C4C96E4}" presName="vert1" presStyleCnt="0"/>
      <dgm:spPr/>
    </dgm:pt>
  </dgm:ptLst>
  <dgm:cxnLst>
    <dgm:cxn modelId="{E1D3D4B4-EFCA-460B-8F63-139D0198C246}" srcId="{1E8EA104-3E13-4DCC-B81B-B1B879122979}" destId="{D05B7E08-9C74-4392-8A5B-D7D6031D5EDB}" srcOrd="2" destOrd="0" parTransId="{3333EFC0-4028-4B55-9F8E-EF9D58CAAE9E}" sibTransId="{33760F9B-7E27-42E5-A3FB-60DA4A891C6A}"/>
    <dgm:cxn modelId="{CEBFB587-996F-4D55-978D-090D9EF55F46}" type="presOf" srcId="{A9D95C9D-F2EE-4785-A8D5-42B580DA85C7}" destId="{90DAF79A-F0B1-441B-80C8-D66349C2C341}" srcOrd="0" destOrd="0" presId="urn:microsoft.com/office/officeart/2008/layout/LinedList"/>
    <dgm:cxn modelId="{06A7AA4D-380F-4160-80C2-7A6689DDED94}" type="presOf" srcId="{7C83F34F-363A-4FF2-9794-46F04722DBC6}" destId="{BFFA9D31-E87E-4A06-8975-54341E82D99C}" srcOrd="0" destOrd="0" presId="urn:microsoft.com/office/officeart/2008/layout/LinedList"/>
    <dgm:cxn modelId="{679916BA-299F-45D1-9D98-E83B560C3722}" srcId="{1E8EA104-3E13-4DCC-B81B-B1B879122979}" destId="{7C83F34F-363A-4FF2-9794-46F04722DBC6}" srcOrd="0" destOrd="0" parTransId="{272F9222-421E-4F6D-89F5-5FED8E159673}" sibTransId="{4B770713-DA2E-4122-958F-AE17FFD9A51A}"/>
    <dgm:cxn modelId="{FDD54B30-FEFA-4C19-A3D9-6C87CAF7D0F0}" srcId="{1E8EA104-3E13-4DCC-B81B-B1B879122979}" destId="{A9D95C9D-F2EE-4785-A8D5-42B580DA85C7}" srcOrd="1" destOrd="0" parTransId="{ADEAB51C-2D1B-4ED0-BA24-68077AB43321}" sibTransId="{FCEC0D53-6EA7-4214-AF3E-F59B5F9B6F40}"/>
    <dgm:cxn modelId="{5A8C02B6-07EF-4631-9755-FF1F9D3DD881}" srcId="{1E8EA104-3E13-4DCC-B81B-B1B879122979}" destId="{FCB9A1E9-874D-4603-ABF3-1DB99C4C96E4}" srcOrd="3" destOrd="0" parTransId="{A0318E6E-D452-4658-B98D-DBA8BEEFE50D}" sibTransId="{D0E05EF6-AACB-48E8-87FD-304C40F753CB}"/>
    <dgm:cxn modelId="{E6672795-9E6E-4916-B732-BA893EC0F3ED}" type="presOf" srcId="{D05B7E08-9C74-4392-8A5B-D7D6031D5EDB}" destId="{71DB684E-F4BE-490A-8D97-CD45BBD5727E}" srcOrd="0" destOrd="0" presId="urn:microsoft.com/office/officeart/2008/layout/LinedList"/>
    <dgm:cxn modelId="{8CCD42A7-D30A-45AF-AFD6-FD9F550EA1E5}" type="presOf" srcId="{1E8EA104-3E13-4DCC-B81B-B1B879122979}" destId="{1C4F7132-C2C6-44ED-B4D0-36E6E75C2C2B}" srcOrd="0" destOrd="0" presId="urn:microsoft.com/office/officeart/2008/layout/LinedList"/>
    <dgm:cxn modelId="{D229FC50-231A-4AE1-B446-AECEAE24161E}" type="presOf" srcId="{FCB9A1E9-874D-4603-ABF3-1DB99C4C96E4}" destId="{F82395BD-3F3E-4912-8737-7E0E244E65DB}" srcOrd="0" destOrd="0" presId="urn:microsoft.com/office/officeart/2008/layout/LinedList"/>
    <dgm:cxn modelId="{0E395F4B-8F1C-4859-AAF5-F14297C34D39}" type="presParOf" srcId="{1C4F7132-C2C6-44ED-B4D0-36E6E75C2C2B}" destId="{E60CA58B-61F3-4A24-9E44-FFE67D754203}" srcOrd="0" destOrd="0" presId="urn:microsoft.com/office/officeart/2008/layout/LinedList"/>
    <dgm:cxn modelId="{56318573-E1CE-423E-AFD5-77DACEBC3160}" type="presParOf" srcId="{1C4F7132-C2C6-44ED-B4D0-36E6E75C2C2B}" destId="{2CD0CC89-66D4-4631-BC0C-D67ECADEAA74}" srcOrd="1" destOrd="0" presId="urn:microsoft.com/office/officeart/2008/layout/LinedList"/>
    <dgm:cxn modelId="{54C74AD2-C882-4EA1-90D5-AE4E43568E2A}" type="presParOf" srcId="{2CD0CC89-66D4-4631-BC0C-D67ECADEAA74}" destId="{BFFA9D31-E87E-4A06-8975-54341E82D99C}" srcOrd="0" destOrd="0" presId="urn:microsoft.com/office/officeart/2008/layout/LinedList"/>
    <dgm:cxn modelId="{CD24CBF8-A270-4415-8D8A-966558F73E01}" type="presParOf" srcId="{2CD0CC89-66D4-4631-BC0C-D67ECADEAA74}" destId="{4A659DEE-7E5C-4687-B2E9-A9467486D91A}" srcOrd="1" destOrd="0" presId="urn:microsoft.com/office/officeart/2008/layout/LinedList"/>
    <dgm:cxn modelId="{959D7998-A713-47A0-883A-2015030D2CCE}" type="presParOf" srcId="{1C4F7132-C2C6-44ED-B4D0-36E6E75C2C2B}" destId="{60DA013A-0B26-4E23-814D-C2FEFA735BA3}" srcOrd="2" destOrd="0" presId="urn:microsoft.com/office/officeart/2008/layout/LinedList"/>
    <dgm:cxn modelId="{C2AD0B4F-8060-4795-9EB6-1E410B287EB4}" type="presParOf" srcId="{1C4F7132-C2C6-44ED-B4D0-36E6E75C2C2B}" destId="{2C9FE926-C11F-4B85-B52A-0590FE1254E6}" srcOrd="3" destOrd="0" presId="urn:microsoft.com/office/officeart/2008/layout/LinedList"/>
    <dgm:cxn modelId="{12698B81-8E76-4D83-BDB6-95126D1FFCA3}" type="presParOf" srcId="{2C9FE926-C11F-4B85-B52A-0590FE1254E6}" destId="{90DAF79A-F0B1-441B-80C8-D66349C2C341}" srcOrd="0" destOrd="0" presId="urn:microsoft.com/office/officeart/2008/layout/LinedList"/>
    <dgm:cxn modelId="{BE62244F-C8EE-460D-B25D-85531D3E91D6}" type="presParOf" srcId="{2C9FE926-C11F-4B85-B52A-0590FE1254E6}" destId="{CF920A0B-3703-4F9F-B71C-5947FE7325C0}" srcOrd="1" destOrd="0" presId="urn:microsoft.com/office/officeart/2008/layout/LinedList"/>
    <dgm:cxn modelId="{0082DDAA-DF96-4700-846A-651C9E64BB2A}" type="presParOf" srcId="{1C4F7132-C2C6-44ED-B4D0-36E6E75C2C2B}" destId="{0B7E12BB-9F20-4012-BB8A-72F93146690E}" srcOrd="4" destOrd="0" presId="urn:microsoft.com/office/officeart/2008/layout/LinedList"/>
    <dgm:cxn modelId="{ECC5B07C-6E17-495F-ACF1-F8EECFCB9F2C}" type="presParOf" srcId="{1C4F7132-C2C6-44ED-B4D0-36E6E75C2C2B}" destId="{AB2B844D-6F5A-409D-B671-9859A81874E1}" srcOrd="5" destOrd="0" presId="urn:microsoft.com/office/officeart/2008/layout/LinedList"/>
    <dgm:cxn modelId="{DC1AE7D1-A167-430D-A031-90C9BDDC4A42}" type="presParOf" srcId="{AB2B844D-6F5A-409D-B671-9859A81874E1}" destId="{71DB684E-F4BE-490A-8D97-CD45BBD5727E}" srcOrd="0" destOrd="0" presId="urn:microsoft.com/office/officeart/2008/layout/LinedList"/>
    <dgm:cxn modelId="{959C8F9F-E81D-49BF-BFF2-6699A920230E}" type="presParOf" srcId="{AB2B844D-6F5A-409D-B671-9859A81874E1}" destId="{547370AF-0BEF-48F4-B605-9D1434FDECD6}" srcOrd="1" destOrd="0" presId="urn:microsoft.com/office/officeart/2008/layout/LinedList"/>
    <dgm:cxn modelId="{3F1BE5C4-9915-421C-9F40-D47387293BCB}" type="presParOf" srcId="{1C4F7132-C2C6-44ED-B4D0-36E6E75C2C2B}" destId="{396C19C9-1EF1-4F7C-AEB3-81E945908371}" srcOrd="6" destOrd="0" presId="urn:microsoft.com/office/officeart/2008/layout/LinedList"/>
    <dgm:cxn modelId="{8A275B29-927A-4623-8BEE-79EAD6FB37B3}" type="presParOf" srcId="{1C4F7132-C2C6-44ED-B4D0-36E6E75C2C2B}" destId="{F4C4C9BA-3171-4142-BE95-0722A2592318}" srcOrd="7" destOrd="0" presId="urn:microsoft.com/office/officeart/2008/layout/LinedList"/>
    <dgm:cxn modelId="{B7703740-9A7D-4C45-AF2A-15A9F998D203}" type="presParOf" srcId="{F4C4C9BA-3171-4142-BE95-0722A2592318}" destId="{F82395BD-3F3E-4912-8737-7E0E244E65DB}" srcOrd="0" destOrd="0" presId="urn:microsoft.com/office/officeart/2008/layout/LinedList"/>
    <dgm:cxn modelId="{B1682D11-E29F-4E9A-BDAB-4E61784881D5}" type="presParOf" srcId="{F4C4C9BA-3171-4142-BE95-0722A2592318}" destId="{FCA6D1A5-1E45-4E15-9A4B-705904E5CDB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BC9D7F-7456-409B-8425-F35FDC171520}"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015EF008-A3DB-4E35-9F28-2B17957BB39B}">
      <dgm:prSet/>
      <dgm:spPr/>
      <dgm:t>
        <a:bodyPr/>
        <a:lstStyle/>
        <a:p>
          <a:r>
            <a:rPr lang="en-US" dirty="0" smtClean="0"/>
            <a:t>Creation of an Agent capable of playing </a:t>
          </a:r>
          <a:r>
            <a:rPr lang="en-US" dirty="0" err="1" smtClean="0"/>
            <a:t>DodGet</a:t>
          </a:r>
          <a:r>
            <a:rPr lang="en-US" dirty="0" smtClean="0"/>
            <a:t> automatically and obtaining a satisfactory score</a:t>
          </a:r>
          <a:endParaRPr lang="en-US" dirty="0"/>
        </a:p>
      </dgm:t>
    </dgm:pt>
    <dgm:pt modelId="{254AAD3E-2828-4A1C-90D3-6A4A6DC96CE5}" type="parTrans" cxnId="{EBFD111F-3638-4E90-986B-8A6457DD204C}">
      <dgm:prSet/>
      <dgm:spPr/>
      <dgm:t>
        <a:bodyPr/>
        <a:lstStyle/>
        <a:p>
          <a:endParaRPr lang="en-US"/>
        </a:p>
      </dgm:t>
    </dgm:pt>
    <dgm:pt modelId="{DE514100-80B4-46AB-8C9D-531CF9A925B3}" type="sibTrans" cxnId="{EBFD111F-3638-4E90-986B-8A6457DD204C}">
      <dgm:prSet/>
      <dgm:spPr/>
      <dgm:t>
        <a:bodyPr/>
        <a:lstStyle/>
        <a:p>
          <a:endParaRPr lang="en-US"/>
        </a:p>
      </dgm:t>
    </dgm:pt>
    <dgm:pt modelId="{BA3C0A86-9E05-48AA-B811-CF6D1756B238}">
      <dgm:prSet/>
      <dgm:spPr/>
      <dgm:t>
        <a:bodyPr/>
        <a:lstStyle/>
        <a:p>
          <a:pPr rtl="0"/>
          <a:r>
            <a:rPr lang="en-US" dirty="0" smtClean="0"/>
            <a:t>The Agent must also be capable of using the bombs at his disposal</a:t>
          </a:r>
          <a:endParaRPr lang="en-US" dirty="0"/>
        </a:p>
      </dgm:t>
    </dgm:pt>
    <dgm:pt modelId="{25AE3404-E828-4E32-A5AE-A060A34F1F63}" type="parTrans" cxnId="{3282E98E-64BE-47E8-A5AD-C0BD0B507E0C}">
      <dgm:prSet/>
      <dgm:spPr/>
      <dgm:t>
        <a:bodyPr/>
        <a:lstStyle/>
        <a:p>
          <a:endParaRPr lang="en-US"/>
        </a:p>
      </dgm:t>
    </dgm:pt>
    <dgm:pt modelId="{0CE193C1-F711-4749-A7D2-20F45A8FEB23}" type="sibTrans" cxnId="{3282E98E-64BE-47E8-A5AD-C0BD0B507E0C}">
      <dgm:prSet/>
      <dgm:spPr/>
      <dgm:t>
        <a:bodyPr/>
        <a:lstStyle/>
        <a:p>
          <a:endParaRPr lang="en-US"/>
        </a:p>
      </dgm:t>
    </dgm:pt>
    <dgm:pt modelId="{6C395596-B507-426B-821A-94E92FF321F1}" type="pres">
      <dgm:prSet presAssocID="{91BC9D7F-7456-409B-8425-F35FDC171520}" presName="outerComposite" presStyleCnt="0">
        <dgm:presLayoutVars>
          <dgm:chMax val="5"/>
          <dgm:dir/>
          <dgm:resizeHandles val="exact"/>
        </dgm:presLayoutVars>
      </dgm:prSet>
      <dgm:spPr/>
      <dgm:t>
        <a:bodyPr/>
        <a:lstStyle/>
        <a:p>
          <a:endParaRPr lang="it-IT"/>
        </a:p>
      </dgm:t>
    </dgm:pt>
    <dgm:pt modelId="{E114E04C-4DEB-45F3-9C98-3313CF93FC6A}" type="pres">
      <dgm:prSet presAssocID="{91BC9D7F-7456-409B-8425-F35FDC171520}" presName="dummyMaxCanvas" presStyleCnt="0">
        <dgm:presLayoutVars/>
      </dgm:prSet>
      <dgm:spPr/>
    </dgm:pt>
    <dgm:pt modelId="{117DCB36-3C20-4EC1-BFBB-C69D1BBFB50D}" type="pres">
      <dgm:prSet presAssocID="{91BC9D7F-7456-409B-8425-F35FDC171520}" presName="TwoNodes_1" presStyleLbl="node1" presStyleIdx="0" presStyleCnt="2">
        <dgm:presLayoutVars>
          <dgm:bulletEnabled val="1"/>
        </dgm:presLayoutVars>
      </dgm:prSet>
      <dgm:spPr/>
      <dgm:t>
        <a:bodyPr/>
        <a:lstStyle/>
        <a:p>
          <a:endParaRPr lang="it-IT"/>
        </a:p>
      </dgm:t>
    </dgm:pt>
    <dgm:pt modelId="{9966498A-B48A-491C-82F8-89F791FBC7DA}" type="pres">
      <dgm:prSet presAssocID="{91BC9D7F-7456-409B-8425-F35FDC171520}" presName="TwoNodes_2" presStyleLbl="node1" presStyleIdx="1" presStyleCnt="2">
        <dgm:presLayoutVars>
          <dgm:bulletEnabled val="1"/>
        </dgm:presLayoutVars>
      </dgm:prSet>
      <dgm:spPr/>
      <dgm:t>
        <a:bodyPr/>
        <a:lstStyle/>
        <a:p>
          <a:endParaRPr lang="it-IT"/>
        </a:p>
      </dgm:t>
    </dgm:pt>
    <dgm:pt modelId="{F4D37524-771E-4E4C-A2EF-36531534A015}" type="pres">
      <dgm:prSet presAssocID="{91BC9D7F-7456-409B-8425-F35FDC171520}" presName="TwoConn_1-2" presStyleLbl="fgAccFollowNode1" presStyleIdx="0" presStyleCnt="1">
        <dgm:presLayoutVars>
          <dgm:bulletEnabled val="1"/>
        </dgm:presLayoutVars>
      </dgm:prSet>
      <dgm:spPr/>
      <dgm:t>
        <a:bodyPr/>
        <a:lstStyle/>
        <a:p>
          <a:endParaRPr lang="it-IT"/>
        </a:p>
      </dgm:t>
    </dgm:pt>
    <dgm:pt modelId="{03F1D3B8-8DBB-4F17-834A-09BE14030774}" type="pres">
      <dgm:prSet presAssocID="{91BC9D7F-7456-409B-8425-F35FDC171520}" presName="TwoNodes_1_text" presStyleLbl="node1" presStyleIdx="1" presStyleCnt="2">
        <dgm:presLayoutVars>
          <dgm:bulletEnabled val="1"/>
        </dgm:presLayoutVars>
      </dgm:prSet>
      <dgm:spPr/>
      <dgm:t>
        <a:bodyPr/>
        <a:lstStyle/>
        <a:p>
          <a:endParaRPr lang="it-IT"/>
        </a:p>
      </dgm:t>
    </dgm:pt>
    <dgm:pt modelId="{0417F736-1C49-4A9B-905F-E31D9BDDA7F3}" type="pres">
      <dgm:prSet presAssocID="{91BC9D7F-7456-409B-8425-F35FDC171520}" presName="TwoNodes_2_text" presStyleLbl="node1" presStyleIdx="1" presStyleCnt="2">
        <dgm:presLayoutVars>
          <dgm:bulletEnabled val="1"/>
        </dgm:presLayoutVars>
      </dgm:prSet>
      <dgm:spPr/>
      <dgm:t>
        <a:bodyPr/>
        <a:lstStyle/>
        <a:p>
          <a:endParaRPr lang="it-IT"/>
        </a:p>
      </dgm:t>
    </dgm:pt>
  </dgm:ptLst>
  <dgm:cxnLst>
    <dgm:cxn modelId="{EFC3752B-FE8B-4D3D-B48D-9BD420E94B68}" type="presOf" srcId="{015EF008-A3DB-4E35-9F28-2B17957BB39B}" destId="{117DCB36-3C20-4EC1-BFBB-C69D1BBFB50D}" srcOrd="0" destOrd="0" presId="urn:microsoft.com/office/officeart/2005/8/layout/vProcess5"/>
    <dgm:cxn modelId="{3282E98E-64BE-47E8-A5AD-C0BD0B507E0C}" srcId="{91BC9D7F-7456-409B-8425-F35FDC171520}" destId="{BA3C0A86-9E05-48AA-B811-CF6D1756B238}" srcOrd="1" destOrd="0" parTransId="{25AE3404-E828-4E32-A5AE-A060A34F1F63}" sibTransId="{0CE193C1-F711-4749-A7D2-20F45A8FEB23}"/>
    <dgm:cxn modelId="{EBFD111F-3638-4E90-986B-8A6457DD204C}" srcId="{91BC9D7F-7456-409B-8425-F35FDC171520}" destId="{015EF008-A3DB-4E35-9F28-2B17957BB39B}" srcOrd="0" destOrd="0" parTransId="{254AAD3E-2828-4A1C-90D3-6A4A6DC96CE5}" sibTransId="{DE514100-80B4-46AB-8C9D-531CF9A925B3}"/>
    <dgm:cxn modelId="{674EECFD-3AA9-4148-92D9-1A98CC0FA795}" type="presOf" srcId="{BA3C0A86-9E05-48AA-B811-CF6D1756B238}" destId="{0417F736-1C49-4A9B-905F-E31D9BDDA7F3}" srcOrd="1" destOrd="0" presId="urn:microsoft.com/office/officeart/2005/8/layout/vProcess5"/>
    <dgm:cxn modelId="{B4D8CFC2-7853-41CF-BC55-2A29E0EC3D4A}" type="presOf" srcId="{015EF008-A3DB-4E35-9F28-2B17957BB39B}" destId="{03F1D3B8-8DBB-4F17-834A-09BE14030774}" srcOrd="1" destOrd="0" presId="urn:microsoft.com/office/officeart/2005/8/layout/vProcess5"/>
    <dgm:cxn modelId="{A38D4DFE-9812-4A61-B188-22DC470B201F}" type="presOf" srcId="{DE514100-80B4-46AB-8C9D-531CF9A925B3}" destId="{F4D37524-771E-4E4C-A2EF-36531534A015}" srcOrd="0" destOrd="0" presId="urn:microsoft.com/office/officeart/2005/8/layout/vProcess5"/>
    <dgm:cxn modelId="{F2EC92F6-1E6D-489F-B8CB-2DA06B6CFD92}" type="presOf" srcId="{91BC9D7F-7456-409B-8425-F35FDC171520}" destId="{6C395596-B507-426B-821A-94E92FF321F1}" srcOrd="0" destOrd="0" presId="urn:microsoft.com/office/officeart/2005/8/layout/vProcess5"/>
    <dgm:cxn modelId="{F6633570-9F7B-4F30-922E-E846151F9FF3}" type="presOf" srcId="{BA3C0A86-9E05-48AA-B811-CF6D1756B238}" destId="{9966498A-B48A-491C-82F8-89F791FBC7DA}" srcOrd="0" destOrd="0" presId="urn:microsoft.com/office/officeart/2005/8/layout/vProcess5"/>
    <dgm:cxn modelId="{409257FC-37ED-4682-BCDB-A383DE1669C9}" type="presParOf" srcId="{6C395596-B507-426B-821A-94E92FF321F1}" destId="{E114E04C-4DEB-45F3-9C98-3313CF93FC6A}" srcOrd="0" destOrd="0" presId="urn:microsoft.com/office/officeart/2005/8/layout/vProcess5"/>
    <dgm:cxn modelId="{CCB5FDAB-F975-4048-B11E-A2168BD7FA8A}" type="presParOf" srcId="{6C395596-B507-426B-821A-94E92FF321F1}" destId="{117DCB36-3C20-4EC1-BFBB-C69D1BBFB50D}" srcOrd="1" destOrd="0" presId="urn:microsoft.com/office/officeart/2005/8/layout/vProcess5"/>
    <dgm:cxn modelId="{675F0BCF-58D6-4189-8CD6-5A2F6E0B50CA}" type="presParOf" srcId="{6C395596-B507-426B-821A-94E92FF321F1}" destId="{9966498A-B48A-491C-82F8-89F791FBC7DA}" srcOrd="2" destOrd="0" presId="urn:microsoft.com/office/officeart/2005/8/layout/vProcess5"/>
    <dgm:cxn modelId="{27A8B103-9F8A-4525-A389-15C8A174DE9D}" type="presParOf" srcId="{6C395596-B507-426B-821A-94E92FF321F1}" destId="{F4D37524-771E-4E4C-A2EF-36531534A015}" srcOrd="3" destOrd="0" presId="urn:microsoft.com/office/officeart/2005/8/layout/vProcess5"/>
    <dgm:cxn modelId="{C761481E-8A79-4AE2-873E-9B15F4CB4A49}" type="presParOf" srcId="{6C395596-B507-426B-821A-94E92FF321F1}" destId="{03F1D3B8-8DBB-4F17-834A-09BE14030774}" srcOrd="4" destOrd="0" presId="urn:microsoft.com/office/officeart/2005/8/layout/vProcess5"/>
    <dgm:cxn modelId="{C5E6CA73-3FAF-426D-BD85-EE11BE67D4F4}" type="presParOf" srcId="{6C395596-B507-426B-821A-94E92FF321F1}" destId="{0417F736-1C49-4A9B-905F-E31D9BDDA7F3}"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7E34DE-6817-45B1-B880-DC0BEAA319EB}" type="doc">
      <dgm:prSet loTypeId="urn:microsoft.com/office/officeart/2005/8/layout/default" loCatId="list" qsTypeId="urn:microsoft.com/office/officeart/2005/8/quickstyle/simple4" qsCatId="simple" csTypeId="urn:microsoft.com/office/officeart/2005/8/colors/colorful1" csCatId="colorful"/>
      <dgm:spPr/>
      <dgm:t>
        <a:bodyPr/>
        <a:lstStyle/>
        <a:p>
          <a:endParaRPr lang="en-US"/>
        </a:p>
      </dgm:t>
    </dgm:pt>
    <dgm:pt modelId="{461528DA-4338-46CF-9391-7B4D59F2433C}">
      <dgm:prSet/>
      <dgm:spPr/>
      <dgm:t>
        <a:bodyPr/>
        <a:lstStyle/>
        <a:p>
          <a:r>
            <a:rPr lang="it-IT"/>
            <a:t>ML Agents 19</a:t>
          </a:r>
          <a:endParaRPr lang="en-US"/>
        </a:p>
      </dgm:t>
    </dgm:pt>
    <dgm:pt modelId="{1A79AC1F-48E5-4282-B362-EDBD20C60465}" type="parTrans" cxnId="{4BB19614-EF6A-45D1-B424-54DE9474D253}">
      <dgm:prSet/>
      <dgm:spPr/>
      <dgm:t>
        <a:bodyPr/>
        <a:lstStyle/>
        <a:p>
          <a:endParaRPr lang="en-US"/>
        </a:p>
      </dgm:t>
    </dgm:pt>
    <dgm:pt modelId="{385646CD-4D82-43A1-A261-546D3BCD5509}" type="sibTrans" cxnId="{4BB19614-EF6A-45D1-B424-54DE9474D253}">
      <dgm:prSet/>
      <dgm:spPr/>
      <dgm:t>
        <a:bodyPr/>
        <a:lstStyle/>
        <a:p>
          <a:endParaRPr lang="en-US"/>
        </a:p>
      </dgm:t>
    </dgm:pt>
    <dgm:pt modelId="{ED595B32-3836-42CA-B29C-80CD0E923B07}">
      <dgm:prSet/>
      <dgm:spPr/>
      <dgm:t>
        <a:bodyPr/>
        <a:lstStyle/>
        <a:p>
          <a:r>
            <a:rPr lang="it-IT" err="1"/>
            <a:t>Unity</a:t>
          </a:r>
          <a:r>
            <a:rPr lang="it-IT"/>
            <a:t>: 2020.3.40f1</a:t>
          </a:r>
          <a:endParaRPr lang="en-US"/>
        </a:p>
      </dgm:t>
    </dgm:pt>
    <dgm:pt modelId="{20B0A678-F771-4341-86E9-99DC238DC704}" type="parTrans" cxnId="{4DDCDFD6-AA89-40E6-85A2-CB99A1206E8F}">
      <dgm:prSet/>
      <dgm:spPr/>
      <dgm:t>
        <a:bodyPr/>
        <a:lstStyle/>
        <a:p>
          <a:endParaRPr lang="en-US"/>
        </a:p>
      </dgm:t>
    </dgm:pt>
    <dgm:pt modelId="{5C5A9A6D-5228-47BB-83BE-F009F62C9F8F}" type="sibTrans" cxnId="{4DDCDFD6-AA89-40E6-85A2-CB99A1206E8F}">
      <dgm:prSet/>
      <dgm:spPr/>
      <dgm:t>
        <a:bodyPr/>
        <a:lstStyle/>
        <a:p>
          <a:endParaRPr lang="en-US"/>
        </a:p>
      </dgm:t>
    </dgm:pt>
    <dgm:pt modelId="{8E05E704-5EE0-4191-B413-1D2E2ADE6630}">
      <dgm:prSet/>
      <dgm:spPr/>
      <dgm:t>
        <a:bodyPr/>
        <a:lstStyle/>
        <a:p>
          <a:r>
            <a:rPr lang="it-IT" err="1"/>
            <a:t>Unity</a:t>
          </a:r>
          <a:r>
            <a:rPr lang="it-IT"/>
            <a:t> ML Agents package: 2.2.1-exp.1</a:t>
          </a:r>
          <a:endParaRPr lang="en-US"/>
        </a:p>
      </dgm:t>
    </dgm:pt>
    <dgm:pt modelId="{E7513489-12D8-4052-95F1-C198825A8DF3}" type="parTrans" cxnId="{2FC6CC1C-1B6E-4FF9-8141-DD4E1263B3BF}">
      <dgm:prSet/>
      <dgm:spPr/>
      <dgm:t>
        <a:bodyPr/>
        <a:lstStyle/>
        <a:p>
          <a:endParaRPr lang="en-US"/>
        </a:p>
      </dgm:t>
    </dgm:pt>
    <dgm:pt modelId="{C7C8F37A-0755-4DD6-BA9C-33B87C160A80}" type="sibTrans" cxnId="{2FC6CC1C-1B6E-4FF9-8141-DD4E1263B3BF}">
      <dgm:prSet/>
      <dgm:spPr/>
      <dgm:t>
        <a:bodyPr/>
        <a:lstStyle/>
        <a:p>
          <a:endParaRPr lang="en-US"/>
        </a:p>
      </dgm:t>
    </dgm:pt>
    <dgm:pt modelId="{89C9EBB1-77D3-497A-8CA8-0A06714D2746}">
      <dgm:prSet/>
      <dgm:spPr/>
      <dgm:t>
        <a:bodyPr/>
        <a:lstStyle/>
        <a:p>
          <a:r>
            <a:rPr lang="it-IT"/>
            <a:t>Python: 3.8.2</a:t>
          </a:r>
          <a:endParaRPr lang="en-US"/>
        </a:p>
      </dgm:t>
    </dgm:pt>
    <dgm:pt modelId="{F37ED514-2545-4F8A-950A-AD799D071C2B}" type="parTrans" cxnId="{EEE81C2B-D998-4B95-ADE1-59CEC2581807}">
      <dgm:prSet/>
      <dgm:spPr/>
      <dgm:t>
        <a:bodyPr/>
        <a:lstStyle/>
        <a:p>
          <a:endParaRPr lang="en-US"/>
        </a:p>
      </dgm:t>
    </dgm:pt>
    <dgm:pt modelId="{B66F7E80-645A-49DC-A50C-C37355490933}" type="sibTrans" cxnId="{EEE81C2B-D998-4B95-ADE1-59CEC2581807}">
      <dgm:prSet/>
      <dgm:spPr/>
      <dgm:t>
        <a:bodyPr/>
        <a:lstStyle/>
        <a:p>
          <a:endParaRPr lang="en-US"/>
        </a:p>
      </dgm:t>
    </dgm:pt>
    <dgm:pt modelId="{03D06CCA-F9A3-4040-81EF-DCFA0F4AB505}">
      <dgm:prSet/>
      <dgm:spPr/>
      <dgm:t>
        <a:bodyPr/>
        <a:lstStyle/>
        <a:p>
          <a:r>
            <a:rPr lang="it-IT" err="1">
              <a:latin typeface="Rockwell Nova Light"/>
            </a:rPr>
            <a:t>Pytorch</a:t>
          </a:r>
          <a:r>
            <a:rPr lang="it-IT"/>
            <a:t>: 1.8.1+CPU</a:t>
          </a:r>
          <a:endParaRPr lang="en-US"/>
        </a:p>
      </dgm:t>
    </dgm:pt>
    <dgm:pt modelId="{C827DC27-D105-417E-A894-3CC99FBB3F89}" type="parTrans" cxnId="{F62D5B0D-333F-4022-B751-E1F8D89AE001}">
      <dgm:prSet/>
      <dgm:spPr/>
      <dgm:t>
        <a:bodyPr/>
        <a:lstStyle/>
        <a:p>
          <a:endParaRPr lang="en-US"/>
        </a:p>
      </dgm:t>
    </dgm:pt>
    <dgm:pt modelId="{C854129B-E2EF-4247-BACE-9A80836141B3}" type="sibTrans" cxnId="{F62D5B0D-333F-4022-B751-E1F8D89AE001}">
      <dgm:prSet/>
      <dgm:spPr/>
      <dgm:t>
        <a:bodyPr/>
        <a:lstStyle/>
        <a:p>
          <a:endParaRPr lang="en-US"/>
        </a:p>
      </dgm:t>
    </dgm:pt>
    <dgm:pt modelId="{9631B237-17AE-4461-89F6-87BB36FD7C45}">
      <dgm:prSet/>
      <dgm:spPr/>
      <dgm:t>
        <a:bodyPr/>
        <a:lstStyle/>
        <a:p>
          <a:r>
            <a:rPr lang="it-IT" err="1"/>
            <a:t>Tensorflow</a:t>
          </a:r>
          <a:r>
            <a:rPr lang="it-IT"/>
            <a:t>: 2.11.0</a:t>
          </a:r>
          <a:endParaRPr lang="en-US"/>
        </a:p>
      </dgm:t>
    </dgm:pt>
    <dgm:pt modelId="{02233932-C256-409F-8792-0EBD776AF009}" type="parTrans" cxnId="{C215C346-4098-43A8-B004-0ABF8D9D9640}">
      <dgm:prSet/>
      <dgm:spPr/>
      <dgm:t>
        <a:bodyPr/>
        <a:lstStyle/>
        <a:p>
          <a:endParaRPr lang="en-US"/>
        </a:p>
      </dgm:t>
    </dgm:pt>
    <dgm:pt modelId="{08FFB0C5-8054-4703-A825-C44ED006690A}" type="sibTrans" cxnId="{C215C346-4098-43A8-B004-0ABF8D9D9640}">
      <dgm:prSet/>
      <dgm:spPr/>
      <dgm:t>
        <a:bodyPr/>
        <a:lstStyle/>
        <a:p>
          <a:endParaRPr lang="en-US"/>
        </a:p>
      </dgm:t>
    </dgm:pt>
    <dgm:pt modelId="{B426E20B-BFD9-4D78-BD90-4018659392F3}" type="pres">
      <dgm:prSet presAssocID="{877E34DE-6817-45B1-B880-DC0BEAA319EB}" presName="diagram" presStyleCnt="0">
        <dgm:presLayoutVars>
          <dgm:dir/>
          <dgm:resizeHandles val="exact"/>
        </dgm:presLayoutVars>
      </dgm:prSet>
      <dgm:spPr/>
      <dgm:t>
        <a:bodyPr/>
        <a:lstStyle/>
        <a:p>
          <a:endParaRPr lang="it-IT"/>
        </a:p>
      </dgm:t>
    </dgm:pt>
    <dgm:pt modelId="{A989CD8F-2AF5-440E-B376-9B676A2EBE6F}" type="pres">
      <dgm:prSet presAssocID="{461528DA-4338-46CF-9391-7B4D59F2433C}" presName="node" presStyleLbl="node1" presStyleIdx="0" presStyleCnt="6">
        <dgm:presLayoutVars>
          <dgm:bulletEnabled val="1"/>
        </dgm:presLayoutVars>
      </dgm:prSet>
      <dgm:spPr/>
      <dgm:t>
        <a:bodyPr/>
        <a:lstStyle/>
        <a:p>
          <a:endParaRPr lang="it-IT"/>
        </a:p>
      </dgm:t>
    </dgm:pt>
    <dgm:pt modelId="{CE69F272-AB76-462E-B104-BAC99D72750A}" type="pres">
      <dgm:prSet presAssocID="{385646CD-4D82-43A1-A261-546D3BCD5509}" presName="sibTrans" presStyleCnt="0"/>
      <dgm:spPr/>
    </dgm:pt>
    <dgm:pt modelId="{0C603C80-4B95-413D-8873-F144C3D2618F}" type="pres">
      <dgm:prSet presAssocID="{ED595B32-3836-42CA-B29C-80CD0E923B07}" presName="node" presStyleLbl="node1" presStyleIdx="1" presStyleCnt="6">
        <dgm:presLayoutVars>
          <dgm:bulletEnabled val="1"/>
        </dgm:presLayoutVars>
      </dgm:prSet>
      <dgm:spPr/>
      <dgm:t>
        <a:bodyPr/>
        <a:lstStyle/>
        <a:p>
          <a:endParaRPr lang="it-IT"/>
        </a:p>
      </dgm:t>
    </dgm:pt>
    <dgm:pt modelId="{8E413311-BB9C-4B88-9B2C-7B973FFDBD08}" type="pres">
      <dgm:prSet presAssocID="{5C5A9A6D-5228-47BB-83BE-F009F62C9F8F}" presName="sibTrans" presStyleCnt="0"/>
      <dgm:spPr/>
    </dgm:pt>
    <dgm:pt modelId="{D562D054-E65D-4A73-8387-C138513F3107}" type="pres">
      <dgm:prSet presAssocID="{8E05E704-5EE0-4191-B413-1D2E2ADE6630}" presName="node" presStyleLbl="node1" presStyleIdx="2" presStyleCnt="6">
        <dgm:presLayoutVars>
          <dgm:bulletEnabled val="1"/>
        </dgm:presLayoutVars>
      </dgm:prSet>
      <dgm:spPr/>
      <dgm:t>
        <a:bodyPr/>
        <a:lstStyle/>
        <a:p>
          <a:endParaRPr lang="it-IT"/>
        </a:p>
      </dgm:t>
    </dgm:pt>
    <dgm:pt modelId="{23976F5E-1D7B-418C-909D-7E164D2C6181}" type="pres">
      <dgm:prSet presAssocID="{C7C8F37A-0755-4DD6-BA9C-33B87C160A80}" presName="sibTrans" presStyleCnt="0"/>
      <dgm:spPr/>
    </dgm:pt>
    <dgm:pt modelId="{B5044F6A-7396-46E9-819B-4AFAC94183D6}" type="pres">
      <dgm:prSet presAssocID="{89C9EBB1-77D3-497A-8CA8-0A06714D2746}" presName="node" presStyleLbl="node1" presStyleIdx="3" presStyleCnt="6">
        <dgm:presLayoutVars>
          <dgm:bulletEnabled val="1"/>
        </dgm:presLayoutVars>
      </dgm:prSet>
      <dgm:spPr/>
      <dgm:t>
        <a:bodyPr/>
        <a:lstStyle/>
        <a:p>
          <a:endParaRPr lang="it-IT"/>
        </a:p>
      </dgm:t>
    </dgm:pt>
    <dgm:pt modelId="{0A8BECE7-621D-43EF-9CEB-98E430C61223}" type="pres">
      <dgm:prSet presAssocID="{B66F7E80-645A-49DC-A50C-C37355490933}" presName="sibTrans" presStyleCnt="0"/>
      <dgm:spPr/>
    </dgm:pt>
    <dgm:pt modelId="{7E2AF323-265E-4E35-A626-F423E25B1569}" type="pres">
      <dgm:prSet presAssocID="{03D06CCA-F9A3-4040-81EF-DCFA0F4AB505}" presName="node" presStyleLbl="node1" presStyleIdx="4" presStyleCnt="6">
        <dgm:presLayoutVars>
          <dgm:bulletEnabled val="1"/>
        </dgm:presLayoutVars>
      </dgm:prSet>
      <dgm:spPr/>
      <dgm:t>
        <a:bodyPr/>
        <a:lstStyle/>
        <a:p>
          <a:endParaRPr lang="it-IT"/>
        </a:p>
      </dgm:t>
    </dgm:pt>
    <dgm:pt modelId="{0D53CE2A-8778-42B9-8702-E0AC0FC00B93}" type="pres">
      <dgm:prSet presAssocID="{C854129B-E2EF-4247-BACE-9A80836141B3}" presName="sibTrans" presStyleCnt="0"/>
      <dgm:spPr/>
    </dgm:pt>
    <dgm:pt modelId="{D626050D-12A4-4B60-BE28-078A5AB9DD1B}" type="pres">
      <dgm:prSet presAssocID="{9631B237-17AE-4461-89F6-87BB36FD7C45}" presName="node" presStyleLbl="node1" presStyleIdx="5" presStyleCnt="6">
        <dgm:presLayoutVars>
          <dgm:bulletEnabled val="1"/>
        </dgm:presLayoutVars>
      </dgm:prSet>
      <dgm:spPr/>
      <dgm:t>
        <a:bodyPr/>
        <a:lstStyle/>
        <a:p>
          <a:endParaRPr lang="it-IT"/>
        </a:p>
      </dgm:t>
    </dgm:pt>
  </dgm:ptLst>
  <dgm:cxnLst>
    <dgm:cxn modelId="{4BB19614-EF6A-45D1-B424-54DE9474D253}" srcId="{877E34DE-6817-45B1-B880-DC0BEAA319EB}" destId="{461528DA-4338-46CF-9391-7B4D59F2433C}" srcOrd="0" destOrd="0" parTransId="{1A79AC1F-48E5-4282-B362-EDBD20C60465}" sibTransId="{385646CD-4D82-43A1-A261-546D3BCD5509}"/>
    <dgm:cxn modelId="{EEE81C2B-D998-4B95-ADE1-59CEC2581807}" srcId="{877E34DE-6817-45B1-B880-DC0BEAA319EB}" destId="{89C9EBB1-77D3-497A-8CA8-0A06714D2746}" srcOrd="3" destOrd="0" parTransId="{F37ED514-2545-4F8A-950A-AD799D071C2B}" sibTransId="{B66F7E80-645A-49DC-A50C-C37355490933}"/>
    <dgm:cxn modelId="{B4D87DE0-4E08-4F7F-A91E-AAEFE21D2258}" type="presOf" srcId="{89C9EBB1-77D3-497A-8CA8-0A06714D2746}" destId="{B5044F6A-7396-46E9-819B-4AFAC94183D6}" srcOrd="0" destOrd="0" presId="urn:microsoft.com/office/officeart/2005/8/layout/default"/>
    <dgm:cxn modelId="{F84B21F9-0481-4EF9-97BE-493A95390BA4}" type="presOf" srcId="{ED595B32-3836-42CA-B29C-80CD0E923B07}" destId="{0C603C80-4B95-413D-8873-F144C3D2618F}" srcOrd="0" destOrd="0" presId="urn:microsoft.com/office/officeart/2005/8/layout/default"/>
    <dgm:cxn modelId="{B3F1F76E-BDEB-43FB-82B1-4D685C54646C}" type="presOf" srcId="{8E05E704-5EE0-4191-B413-1D2E2ADE6630}" destId="{D562D054-E65D-4A73-8387-C138513F3107}" srcOrd="0" destOrd="0" presId="urn:microsoft.com/office/officeart/2005/8/layout/default"/>
    <dgm:cxn modelId="{C215C346-4098-43A8-B004-0ABF8D9D9640}" srcId="{877E34DE-6817-45B1-B880-DC0BEAA319EB}" destId="{9631B237-17AE-4461-89F6-87BB36FD7C45}" srcOrd="5" destOrd="0" parTransId="{02233932-C256-409F-8792-0EBD776AF009}" sibTransId="{08FFB0C5-8054-4703-A825-C44ED006690A}"/>
    <dgm:cxn modelId="{479FB765-EAB7-44F7-89A0-6AA2697A13D0}" type="presOf" srcId="{03D06CCA-F9A3-4040-81EF-DCFA0F4AB505}" destId="{7E2AF323-265E-4E35-A626-F423E25B1569}" srcOrd="0" destOrd="0" presId="urn:microsoft.com/office/officeart/2005/8/layout/default"/>
    <dgm:cxn modelId="{F62D5B0D-333F-4022-B751-E1F8D89AE001}" srcId="{877E34DE-6817-45B1-B880-DC0BEAA319EB}" destId="{03D06CCA-F9A3-4040-81EF-DCFA0F4AB505}" srcOrd="4" destOrd="0" parTransId="{C827DC27-D105-417E-A894-3CC99FBB3F89}" sibTransId="{C854129B-E2EF-4247-BACE-9A80836141B3}"/>
    <dgm:cxn modelId="{718B89B5-99E7-49E5-8BCE-8284E4C19836}" type="presOf" srcId="{877E34DE-6817-45B1-B880-DC0BEAA319EB}" destId="{B426E20B-BFD9-4D78-BD90-4018659392F3}" srcOrd="0" destOrd="0" presId="urn:microsoft.com/office/officeart/2005/8/layout/default"/>
    <dgm:cxn modelId="{4DDCDFD6-AA89-40E6-85A2-CB99A1206E8F}" srcId="{877E34DE-6817-45B1-B880-DC0BEAA319EB}" destId="{ED595B32-3836-42CA-B29C-80CD0E923B07}" srcOrd="1" destOrd="0" parTransId="{20B0A678-F771-4341-86E9-99DC238DC704}" sibTransId="{5C5A9A6D-5228-47BB-83BE-F009F62C9F8F}"/>
    <dgm:cxn modelId="{D8AD5753-AFB0-402E-95CF-CC8AACE2EDBA}" type="presOf" srcId="{9631B237-17AE-4461-89F6-87BB36FD7C45}" destId="{D626050D-12A4-4B60-BE28-078A5AB9DD1B}" srcOrd="0" destOrd="0" presId="urn:microsoft.com/office/officeart/2005/8/layout/default"/>
    <dgm:cxn modelId="{2FC6CC1C-1B6E-4FF9-8141-DD4E1263B3BF}" srcId="{877E34DE-6817-45B1-B880-DC0BEAA319EB}" destId="{8E05E704-5EE0-4191-B413-1D2E2ADE6630}" srcOrd="2" destOrd="0" parTransId="{E7513489-12D8-4052-95F1-C198825A8DF3}" sibTransId="{C7C8F37A-0755-4DD6-BA9C-33B87C160A80}"/>
    <dgm:cxn modelId="{7ECFAFB6-21C6-45B5-BB5B-5581FD3085B8}" type="presOf" srcId="{461528DA-4338-46CF-9391-7B4D59F2433C}" destId="{A989CD8F-2AF5-440E-B376-9B676A2EBE6F}" srcOrd="0" destOrd="0" presId="urn:microsoft.com/office/officeart/2005/8/layout/default"/>
    <dgm:cxn modelId="{D2702E63-4BD2-4929-A69F-1DCE3B2B4732}" type="presParOf" srcId="{B426E20B-BFD9-4D78-BD90-4018659392F3}" destId="{A989CD8F-2AF5-440E-B376-9B676A2EBE6F}" srcOrd="0" destOrd="0" presId="urn:microsoft.com/office/officeart/2005/8/layout/default"/>
    <dgm:cxn modelId="{FF63EB7B-DA73-4D3E-B66B-A00A9C0C76A4}" type="presParOf" srcId="{B426E20B-BFD9-4D78-BD90-4018659392F3}" destId="{CE69F272-AB76-462E-B104-BAC99D72750A}" srcOrd="1" destOrd="0" presId="urn:microsoft.com/office/officeart/2005/8/layout/default"/>
    <dgm:cxn modelId="{EFCA1DD9-C40B-4116-BF06-C2A5BCC67ECD}" type="presParOf" srcId="{B426E20B-BFD9-4D78-BD90-4018659392F3}" destId="{0C603C80-4B95-413D-8873-F144C3D2618F}" srcOrd="2" destOrd="0" presId="urn:microsoft.com/office/officeart/2005/8/layout/default"/>
    <dgm:cxn modelId="{7F7A7205-EDD3-4FC0-91F1-CE3666D73785}" type="presParOf" srcId="{B426E20B-BFD9-4D78-BD90-4018659392F3}" destId="{8E413311-BB9C-4B88-9B2C-7B973FFDBD08}" srcOrd="3" destOrd="0" presId="urn:microsoft.com/office/officeart/2005/8/layout/default"/>
    <dgm:cxn modelId="{6032D07A-3162-4552-8F97-E94F05C76F2B}" type="presParOf" srcId="{B426E20B-BFD9-4D78-BD90-4018659392F3}" destId="{D562D054-E65D-4A73-8387-C138513F3107}" srcOrd="4" destOrd="0" presId="urn:microsoft.com/office/officeart/2005/8/layout/default"/>
    <dgm:cxn modelId="{2BB7BC97-D270-48F2-A7A9-2757152AF24A}" type="presParOf" srcId="{B426E20B-BFD9-4D78-BD90-4018659392F3}" destId="{23976F5E-1D7B-418C-909D-7E164D2C6181}" srcOrd="5" destOrd="0" presId="urn:microsoft.com/office/officeart/2005/8/layout/default"/>
    <dgm:cxn modelId="{9A67414C-C0D3-427E-87F0-ADC5AD1A39EA}" type="presParOf" srcId="{B426E20B-BFD9-4D78-BD90-4018659392F3}" destId="{B5044F6A-7396-46E9-819B-4AFAC94183D6}" srcOrd="6" destOrd="0" presId="urn:microsoft.com/office/officeart/2005/8/layout/default"/>
    <dgm:cxn modelId="{4B25EA33-54D2-477E-BA42-9AE8F1854714}" type="presParOf" srcId="{B426E20B-BFD9-4D78-BD90-4018659392F3}" destId="{0A8BECE7-621D-43EF-9CEB-98E430C61223}" srcOrd="7" destOrd="0" presId="urn:microsoft.com/office/officeart/2005/8/layout/default"/>
    <dgm:cxn modelId="{C5A6B2D1-5290-4A6C-AC47-ED180D490580}" type="presParOf" srcId="{B426E20B-BFD9-4D78-BD90-4018659392F3}" destId="{7E2AF323-265E-4E35-A626-F423E25B1569}" srcOrd="8" destOrd="0" presId="urn:microsoft.com/office/officeart/2005/8/layout/default"/>
    <dgm:cxn modelId="{F3339DE1-B8B4-46EA-BBA5-9EED05DD8FD6}" type="presParOf" srcId="{B426E20B-BFD9-4D78-BD90-4018659392F3}" destId="{0D53CE2A-8778-42B9-8702-E0AC0FC00B93}" srcOrd="9" destOrd="0" presId="urn:microsoft.com/office/officeart/2005/8/layout/default"/>
    <dgm:cxn modelId="{AC7C2C23-C6DB-4B23-81BE-506FF71912CC}" type="presParOf" srcId="{B426E20B-BFD9-4D78-BD90-4018659392F3}" destId="{D626050D-12A4-4B60-BE28-078A5AB9DD1B}"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1BD2E6F-AA67-46D1-9120-21CC84BBD3D0}" type="doc">
      <dgm:prSet loTypeId="urn:microsoft.com/office/officeart/2005/8/layout/process4" loCatId="process" qsTypeId="urn:microsoft.com/office/officeart/2005/8/quickstyle/simple4" qsCatId="simple" csTypeId="urn:microsoft.com/office/officeart/2005/8/colors/colorful2" csCatId="colorful" phldr="1"/>
      <dgm:spPr/>
      <dgm:t>
        <a:bodyPr/>
        <a:lstStyle/>
        <a:p>
          <a:endParaRPr lang="en-US"/>
        </a:p>
      </dgm:t>
    </dgm:pt>
    <dgm:pt modelId="{70D38B87-1631-48BB-B8A7-DD773E0B877B}">
      <dgm:prSet/>
      <dgm:spPr/>
      <dgm:t>
        <a:bodyPr/>
        <a:lstStyle/>
        <a:p>
          <a:r>
            <a:rPr lang="en-US" dirty="0" smtClean="0"/>
            <a:t>The rewards for the agent have been defined based on the game elements with which it can interact:</a:t>
          </a:r>
          <a:endParaRPr lang="en-US" dirty="0"/>
        </a:p>
      </dgm:t>
    </dgm:pt>
    <dgm:pt modelId="{8CCCD94D-D74D-4D6A-A3B0-04CCE349892D}" type="parTrans" cxnId="{EA494C2E-06BB-43FC-A035-CB13ABA91181}">
      <dgm:prSet/>
      <dgm:spPr/>
      <dgm:t>
        <a:bodyPr/>
        <a:lstStyle/>
        <a:p>
          <a:endParaRPr lang="en-US"/>
        </a:p>
      </dgm:t>
    </dgm:pt>
    <dgm:pt modelId="{756B6618-67D6-44C0-A008-6A00D23A46E0}" type="sibTrans" cxnId="{EA494C2E-06BB-43FC-A035-CB13ABA91181}">
      <dgm:prSet/>
      <dgm:spPr/>
      <dgm:t>
        <a:bodyPr/>
        <a:lstStyle/>
        <a:p>
          <a:endParaRPr lang="en-US"/>
        </a:p>
      </dgm:t>
    </dgm:pt>
    <dgm:pt modelId="{CAABD2FC-CAD3-431B-B7FE-237605487C90}">
      <dgm:prSet/>
      <dgm:spPr/>
      <dgm:t>
        <a:bodyPr/>
        <a:lstStyle/>
        <a:p>
          <a:r>
            <a:rPr lang="en-US" dirty="0" smtClean="0"/>
            <a:t>Coins</a:t>
          </a:r>
          <a:endParaRPr lang="en-US" dirty="0"/>
        </a:p>
      </dgm:t>
    </dgm:pt>
    <dgm:pt modelId="{1C0EF7AF-F9CD-45FE-B9EF-76673F227CC3}" type="parTrans" cxnId="{6A1AEE1A-A394-40CB-BC81-64387169D025}">
      <dgm:prSet/>
      <dgm:spPr/>
      <dgm:t>
        <a:bodyPr/>
        <a:lstStyle/>
        <a:p>
          <a:endParaRPr lang="en-US"/>
        </a:p>
      </dgm:t>
    </dgm:pt>
    <dgm:pt modelId="{22356A70-9CC6-43E8-959B-11362FE4DF63}" type="sibTrans" cxnId="{6A1AEE1A-A394-40CB-BC81-64387169D025}">
      <dgm:prSet/>
      <dgm:spPr/>
      <dgm:t>
        <a:bodyPr/>
        <a:lstStyle/>
        <a:p>
          <a:endParaRPr lang="en-US"/>
        </a:p>
      </dgm:t>
    </dgm:pt>
    <dgm:pt modelId="{DB55F825-46FA-49EC-BE35-12B15F6420B9}">
      <dgm:prSet/>
      <dgm:spPr/>
      <dgm:t>
        <a:bodyPr/>
        <a:lstStyle/>
        <a:p>
          <a:r>
            <a:rPr lang="it-IT" dirty="0" err="1" smtClean="0"/>
            <a:t>Fireballs</a:t>
          </a:r>
          <a:endParaRPr lang="en-US" dirty="0"/>
        </a:p>
      </dgm:t>
    </dgm:pt>
    <dgm:pt modelId="{3ABD3EB3-A28F-4D3A-B369-036FB706F2CB}" type="parTrans" cxnId="{6A6642B0-50CF-4DD3-899E-0E8ED6D2BDF7}">
      <dgm:prSet/>
      <dgm:spPr/>
      <dgm:t>
        <a:bodyPr/>
        <a:lstStyle/>
        <a:p>
          <a:endParaRPr lang="en-US"/>
        </a:p>
      </dgm:t>
    </dgm:pt>
    <dgm:pt modelId="{8506C04F-7EA3-4AF2-8FC5-B3FAE4CEE032}" type="sibTrans" cxnId="{6A6642B0-50CF-4DD3-899E-0E8ED6D2BDF7}">
      <dgm:prSet/>
      <dgm:spPr/>
      <dgm:t>
        <a:bodyPr/>
        <a:lstStyle/>
        <a:p>
          <a:endParaRPr lang="en-US"/>
        </a:p>
      </dgm:t>
    </dgm:pt>
    <dgm:pt modelId="{B726DBC1-9EAE-4269-B56E-38A10A1AA86A}">
      <dgm:prSet/>
      <dgm:spPr/>
      <dgm:t>
        <a:bodyPr/>
        <a:lstStyle/>
        <a:p>
          <a:r>
            <a:rPr lang="it-IT" dirty="0" err="1" smtClean="0"/>
            <a:t>Bomb</a:t>
          </a:r>
          <a:r>
            <a:rPr lang="it-IT" dirty="0" smtClean="0"/>
            <a:t> Action</a:t>
          </a:r>
          <a:endParaRPr lang="en-US" dirty="0"/>
        </a:p>
      </dgm:t>
    </dgm:pt>
    <dgm:pt modelId="{E7D56336-D804-4FB9-AEF6-7440D347CBF5}" type="parTrans" cxnId="{64B5DF86-9A0E-487B-AF7B-AF50E2670C7A}">
      <dgm:prSet/>
      <dgm:spPr/>
      <dgm:t>
        <a:bodyPr/>
        <a:lstStyle/>
        <a:p>
          <a:endParaRPr lang="en-US"/>
        </a:p>
      </dgm:t>
    </dgm:pt>
    <dgm:pt modelId="{1DA49381-60F5-4CA1-8F32-B9066228E8A9}" type="sibTrans" cxnId="{64B5DF86-9A0E-487B-AF7B-AF50E2670C7A}">
      <dgm:prSet/>
      <dgm:spPr/>
      <dgm:t>
        <a:bodyPr/>
        <a:lstStyle/>
        <a:p>
          <a:endParaRPr lang="en-US"/>
        </a:p>
      </dgm:t>
    </dgm:pt>
    <dgm:pt modelId="{C9277F69-8AB7-4A3E-9A65-B113DF156CFC}">
      <dgm:prSet phldr="0"/>
      <dgm:spPr/>
      <dgm:t>
        <a:bodyPr/>
        <a:lstStyle/>
        <a:p>
          <a:pPr rtl="0"/>
          <a:r>
            <a:rPr lang="en-US" dirty="0" smtClean="0">
              <a:latin typeface="Avenir Next LT Pro Light"/>
            </a:rPr>
            <a:t>A reward system has also been added for the player's collision with the walls that delimit the area in which he can move, to optimize his training.</a:t>
          </a:r>
          <a:endParaRPr lang="en-US" dirty="0">
            <a:latin typeface="Avenir Next LT Pro Light"/>
          </a:endParaRPr>
        </a:p>
      </dgm:t>
    </dgm:pt>
    <dgm:pt modelId="{F75468D7-48A9-4814-BDBF-A94423758559}" type="parTrans" cxnId="{28486F00-F7E3-45E4-AFB8-17DC9E64CF84}">
      <dgm:prSet/>
      <dgm:spPr/>
    </dgm:pt>
    <dgm:pt modelId="{0B5A3AE8-E08C-439E-A230-2D96467B8C09}" type="sibTrans" cxnId="{28486F00-F7E3-45E4-AFB8-17DC9E64CF84}">
      <dgm:prSet/>
      <dgm:spPr/>
    </dgm:pt>
    <dgm:pt modelId="{F247CD49-B132-47B0-9597-070B810C058F}" type="pres">
      <dgm:prSet presAssocID="{C1BD2E6F-AA67-46D1-9120-21CC84BBD3D0}" presName="Name0" presStyleCnt="0">
        <dgm:presLayoutVars>
          <dgm:dir/>
          <dgm:animLvl val="lvl"/>
          <dgm:resizeHandles val="exact"/>
        </dgm:presLayoutVars>
      </dgm:prSet>
      <dgm:spPr/>
      <dgm:t>
        <a:bodyPr/>
        <a:lstStyle/>
        <a:p>
          <a:endParaRPr lang="it-IT"/>
        </a:p>
      </dgm:t>
    </dgm:pt>
    <dgm:pt modelId="{D0B4C663-8503-4285-B94E-FD4F174EA45B}" type="pres">
      <dgm:prSet presAssocID="{C9277F69-8AB7-4A3E-9A65-B113DF156CFC}" presName="boxAndChildren" presStyleCnt="0"/>
      <dgm:spPr/>
    </dgm:pt>
    <dgm:pt modelId="{6AB29137-C5D3-4B12-BB1C-B7A111975908}" type="pres">
      <dgm:prSet presAssocID="{C9277F69-8AB7-4A3E-9A65-B113DF156CFC}" presName="parentTextBox" presStyleLbl="node1" presStyleIdx="0" presStyleCnt="2"/>
      <dgm:spPr/>
      <dgm:t>
        <a:bodyPr/>
        <a:lstStyle/>
        <a:p>
          <a:endParaRPr lang="it-IT"/>
        </a:p>
      </dgm:t>
    </dgm:pt>
    <dgm:pt modelId="{3B82236D-75AA-401E-AE44-AFB6606C483A}" type="pres">
      <dgm:prSet presAssocID="{756B6618-67D6-44C0-A008-6A00D23A46E0}" presName="sp" presStyleCnt="0"/>
      <dgm:spPr/>
    </dgm:pt>
    <dgm:pt modelId="{E4AAB81C-878E-4FF2-BEC3-B4DCB54CF363}" type="pres">
      <dgm:prSet presAssocID="{70D38B87-1631-48BB-B8A7-DD773E0B877B}" presName="arrowAndChildren" presStyleCnt="0"/>
      <dgm:spPr/>
    </dgm:pt>
    <dgm:pt modelId="{DD03CB06-2CA5-479C-B408-F3C06E97FE8F}" type="pres">
      <dgm:prSet presAssocID="{70D38B87-1631-48BB-B8A7-DD773E0B877B}" presName="parentTextArrow" presStyleLbl="node1" presStyleIdx="0" presStyleCnt="2"/>
      <dgm:spPr/>
      <dgm:t>
        <a:bodyPr/>
        <a:lstStyle/>
        <a:p>
          <a:endParaRPr lang="it-IT"/>
        </a:p>
      </dgm:t>
    </dgm:pt>
    <dgm:pt modelId="{BE4283A2-E65E-4153-ABC4-B661B146064F}" type="pres">
      <dgm:prSet presAssocID="{70D38B87-1631-48BB-B8A7-DD773E0B877B}" presName="arrow" presStyleLbl="node1" presStyleIdx="1" presStyleCnt="2"/>
      <dgm:spPr/>
      <dgm:t>
        <a:bodyPr/>
        <a:lstStyle/>
        <a:p>
          <a:endParaRPr lang="it-IT"/>
        </a:p>
      </dgm:t>
    </dgm:pt>
    <dgm:pt modelId="{6F768D22-9091-4DD0-93BF-621B1471F8C8}" type="pres">
      <dgm:prSet presAssocID="{70D38B87-1631-48BB-B8A7-DD773E0B877B}" presName="descendantArrow" presStyleCnt="0"/>
      <dgm:spPr/>
    </dgm:pt>
    <dgm:pt modelId="{4B6B3ED7-B95F-473C-A84B-3A271FFD873D}" type="pres">
      <dgm:prSet presAssocID="{CAABD2FC-CAD3-431B-B7FE-237605487C90}" presName="childTextArrow" presStyleLbl="fgAccFollowNode1" presStyleIdx="0" presStyleCnt="3">
        <dgm:presLayoutVars>
          <dgm:bulletEnabled val="1"/>
        </dgm:presLayoutVars>
      </dgm:prSet>
      <dgm:spPr/>
      <dgm:t>
        <a:bodyPr/>
        <a:lstStyle/>
        <a:p>
          <a:endParaRPr lang="it-IT"/>
        </a:p>
      </dgm:t>
    </dgm:pt>
    <dgm:pt modelId="{343C8DA5-9E2B-4E08-88DE-2667E349A231}" type="pres">
      <dgm:prSet presAssocID="{DB55F825-46FA-49EC-BE35-12B15F6420B9}" presName="childTextArrow" presStyleLbl="fgAccFollowNode1" presStyleIdx="1" presStyleCnt="3">
        <dgm:presLayoutVars>
          <dgm:bulletEnabled val="1"/>
        </dgm:presLayoutVars>
      </dgm:prSet>
      <dgm:spPr/>
      <dgm:t>
        <a:bodyPr/>
        <a:lstStyle/>
        <a:p>
          <a:endParaRPr lang="it-IT"/>
        </a:p>
      </dgm:t>
    </dgm:pt>
    <dgm:pt modelId="{F8ADB44C-BADF-49CC-98F6-91CFEE1F7AB1}" type="pres">
      <dgm:prSet presAssocID="{B726DBC1-9EAE-4269-B56E-38A10A1AA86A}" presName="childTextArrow" presStyleLbl="fgAccFollowNode1" presStyleIdx="2" presStyleCnt="3">
        <dgm:presLayoutVars>
          <dgm:bulletEnabled val="1"/>
        </dgm:presLayoutVars>
      </dgm:prSet>
      <dgm:spPr/>
      <dgm:t>
        <a:bodyPr/>
        <a:lstStyle/>
        <a:p>
          <a:endParaRPr lang="it-IT"/>
        </a:p>
      </dgm:t>
    </dgm:pt>
  </dgm:ptLst>
  <dgm:cxnLst>
    <dgm:cxn modelId="{7C95125D-81F3-41FF-89C6-76663ABA3765}" type="presOf" srcId="{DB55F825-46FA-49EC-BE35-12B15F6420B9}" destId="{343C8DA5-9E2B-4E08-88DE-2667E349A231}" srcOrd="0" destOrd="0" presId="urn:microsoft.com/office/officeart/2005/8/layout/process4"/>
    <dgm:cxn modelId="{6D7F4113-BE1F-43CB-834E-CA21FC906350}" type="presOf" srcId="{B726DBC1-9EAE-4269-B56E-38A10A1AA86A}" destId="{F8ADB44C-BADF-49CC-98F6-91CFEE1F7AB1}" srcOrd="0" destOrd="0" presId="urn:microsoft.com/office/officeart/2005/8/layout/process4"/>
    <dgm:cxn modelId="{2DDCFC38-77EB-42DC-A223-4DB4A38CD2CD}" type="presOf" srcId="{70D38B87-1631-48BB-B8A7-DD773E0B877B}" destId="{BE4283A2-E65E-4153-ABC4-B661B146064F}" srcOrd="1" destOrd="0" presId="urn:microsoft.com/office/officeart/2005/8/layout/process4"/>
    <dgm:cxn modelId="{64B5DF86-9A0E-487B-AF7B-AF50E2670C7A}" srcId="{70D38B87-1631-48BB-B8A7-DD773E0B877B}" destId="{B726DBC1-9EAE-4269-B56E-38A10A1AA86A}" srcOrd="2" destOrd="0" parTransId="{E7D56336-D804-4FB9-AEF6-7440D347CBF5}" sibTransId="{1DA49381-60F5-4CA1-8F32-B9066228E8A9}"/>
    <dgm:cxn modelId="{FBAA531B-260C-45D1-93A1-1CC7DAE4EDC8}" type="presOf" srcId="{70D38B87-1631-48BB-B8A7-DD773E0B877B}" destId="{DD03CB06-2CA5-479C-B408-F3C06E97FE8F}" srcOrd="0" destOrd="0" presId="urn:microsoft.com/office/officeart/2005/8/layout/process4"/>
    <dgm:cxn modelId="{B571A292-1C63-4B99-A223-325D39C88E82}" type="presOf" srcId="{C1BD2E6F-AA67-46D1-9120-21CC84BBD3D0}" destId="{F247CD49-B132-47B0-9597-070B810C058F}" srcOrd="0" destOrd="0" presId="urn:microsoft.com/office/officeart/2005/8/layout/process4"/>
    <dgm:cxn modelId="{6A1AEE1A-A394-40CB-BC81-64387169D025}" srcId="{70D38B87-1631-48BB-B8A7-DD773E0B877B}" destId="{CAABD2FC-CAD3-431B-B7FE-237605487C90}" srcOrd="0" destOrd="0" parTransId="{1C0EF7AF-F9CD-45FE-B9EF-76673F227CC3}" sibTransId="{22356A70-9CC6-43E8-959B-11362FE4DF63}"/>
    <dgm:cxn modelId="{28486F00-F7E3-45E4-AFB8-17DC9E64CF84}" srcId="{C1BD2E6F-AA67-46D1-9120-21CC84BBD3D0}" destId="{C9277F69-8AB7-4A3E-9A65-B113DF156CFC}" srcOrd="1" destOrd="0" parTransId="{F75468D7-48A9-4814-BDBF-A94423758559}" sibTransId="{0B5A3AE8-E08C-439E-A230-2D96467B8C09}"/>
    <dgm:cxn modelId="{6A6642B0-50CF-4DD3-899E-0E8ED6D2BDF7}" srcId="{70D38B87-1631-48BB-B8A7-DD773E0B877B}" destId="{DB55F825-46FA-49EC-BE35-12B15F6420B9}" srcOrd="1" destOrd="0" parTransId="{3ABD3EB3-A28F-4D3A-B369-036FB706F2CB}" sibTransId="{8506C04F-7EA3-4AF2-8FC5-B3FAE4CEE032}"/>
    <dgm:cxn modelId="{EA494C2E-06BB-43FC-A035-CB13ABA91181}" srcId="{C1BD2E6F-AA67-46D1-9120-21CC84BBD3D0}" destId="{70D38B87-1631-48BB-B8A7-DD773E0B877B}" srcOrd="0" destOrd="0" parTransId="{8CCCD94D-D74D-4D6A-A3B0-04CCE349892D}" sibTransId="{756B6618-67D6-44C0-A008-6A00D23A46E0}"/>
    <dgm:cxn modelId="{52B517EF-6EAE-440C-9032-016472913B5A}" type="presOf" srcId="{C9277F69-8AB7-4A3E-9A65-B113DF156CFC}" destId="{6AB29137-C5D3-4B12-BB1C-B7A111975908}" srcOrd="0" destOrd="0" presId="urn:microsoft.com/office/officeart/2005/8/layout/process4"/>
    <dgm:cxn modelId="{A2E4F6AF-CE53-4D4E-A313-4A6FC850F7F3}" type="presOf" srcId="{CAABD2FC-CAD3-431B-B7FE-237605487C90}" destId="{4B6B3ED7-B95F-473C-A84B-3A271FFD873D}" srcOrd="0" destOrd="0" presId="urn:microsoft.com/office/officeart/2005/8/layout/process4"/>
    <dgm:cxn modelId="{064AF95C-5C3E-4FDC-9083-8C4F6470DACD}" type="presParOf" srcId="{F247CD49-B132-47B0-9597-070B810C058F}" destId="{D0B4C663-8503-4285-B94E-FD4F174EA45B}" srcOrd="0" destOrd="0" presId="urn:microsoft.com/office/officeart/2005/8/layout/process4"/>
    <dgm:cxn modelId="{68BB620B-0243-4BEB-AA5C-B50B4ABA9FBA}" type="presParOf" srcId="{D0B4C663-8503-4285-B94E-FD4F174EA45B}" destId="{6AB29137-C5D3-4B12-BB1C-B7A111975908}" srcOrd="0" destOrd="0" presId="urn:microsoft.com/office/officeart/2005/8/layout/process4"/>
    <dgm:cxn modelId="{4338B3F1-CEDD-4FF4-AE92-A9A0328B8FA3}" type="presParOf" srcId="{F247CD49-B132-47B0-9597-070B810C058F}" destId="{3B82236D-75AA-401E-AE44-AFB6606C483A}" srcOrd="1" destOrd="0" presId="urn:microsoft.com/office/officeart/2005/8/layout/process4"/>
    <dgm:cxn modelId="{11AF6083-CEB4-429D-85FC-87C0B2044024}" type="presParOf" srcId="{F247CD49-B132-47B0-9597-070B810C058F}" destId="{E4AAB81C-878E-4FF2-BEC3-B4DCB54CF363}" srcOrd="2" destOrd="0" presId="urn:microsoft.com/office/officeart/2005/8/layout/process4"/>
    <dgm:cxn modelId="{2F652195-3050-4ACA-84E1-700BBE394828}" type="presParOf" srcId="{E4AAB81C-878E-4FF2-BEC3-B4DCB54CF363}" destId="{DD03CB06-2CA5-479C-B408-F3C06E97FE8F}" srcOrd="0" destOrd="0" presId="urn:microsoft.com/office/officeart/2005/8/layout/process4"/>
    <dgm:cxn modelId="{2081C900-823A-444E-A203-15D743480215}" type="presParOf" srcId="{E4AAB81C-878E-4FF2-BEC3-B4DCB54CF363}" destId="{BE4283A2-E65E-4153-ABC4-B661B146064F}" srcOrd="1" destOrd="0" presId="urn:microsoft.com/office/officeart/2005/8/layout/process4"/>
    <dgm:cxn modelId="{9734CCF7-6816-479F-B8ED-80144BA30AAB}" type="presParOf" srcId="{E4AAB81C-878E-4FF2-BEC3-B4DCB54CF363}" destId="{6F768D22-9091-4DD0-93BF-621B1471F8C8}" srcOrd="2" destOrd="0" presId="urn:microsoft.com/office/officeart/2005/8/layout/process4"/>
    <dgm:cxn modelId="{4369B72E-1DA6-4C5B-9CF5-626BEC6E5181}" type="presParOf" srcId="{6F768D22-9091-4DD0-93BF-621B1471F8C8}" destId="{4B6B3ED7-B95F-473C-A84B-3A271FFD873D}" srcOrd="0" destOrd="0" presId="urn:microsoft.com/office/officeart/2005/8/layout/process4"/>
    <dgm:cxn modelId="{1CF1DE8B-1436-4FB3-9730-8085B95E8133}" type="presParOf" srcId="{6F768D22-9091-4DD0-93BF-621B1471F8C8}" destId="{343C8DA5-9E2B-4E08-88DE-2667E349A231}" srcOrd="1" destOrd="0" presId="urn:microsoft.com/office/officeart/2005/8/layout/process4"/>
    <dgm:cxn modelId="{4DA49EE0-4709-4085-913E-2D652E4C3F58}" type="presParOf" srcId="{6F768D22-9091-4DD0-93BF-621B1471F8C8}" destId="{F8ADB44C-BADF-49CC-98F6-91CFEE1F7AB1}"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219C24B-FA5B-4CE3-9F12-133F8BFDC6C9}" type="doc">
      <dgm:prSet loTypeId="urn:microsoft.com/office/officeart/2005/8/layout/vProcess5" loCatId="process" qsTypeId="urn:microsoft.com/office/officeart/2005/8/quickstyle/simple2" qsCatId="simple" csTypeId="urn:microsoft.com/office/officeart/2005/8/colors/accent5_2" csCatId="accent5" phldr="1"/>
      <dgm:spPr/>
      <dgm:t>
        <a:bodyPr/>
        <a:lstStyle/>
        <a:p>
          <a:endParaRPr lang="en-US"/>
        </a:p>
      </dgm:t>
    </dgm:pt>
    <dgm:pt modelId="{694F8DBB-472E-4FB1-929B-8CE1E81C27E6}">
      <dgm:prSet/>
      <dgm:spPr/>
      <dgm:t>
        <a:bodyPr/>
        <a:lstStyle/>
        <a:p>
          <a:r>
            <a:rPr lang="en-US" dirty="0" smtClean="0"/>
            <a:t>Fireballs were initially given a –1 penalty.</a:t>
          </a:r>
          <a:endParaRPr lang="en-US" dirty="0"/>
        </a:p>
      </dgm:t>
    </dgm:pt>
    <dgm:pt modelId="{CB4FC3E9-A55A-4920-A4D7-CEF3D0F961F1}" type="parTrans" cxnId="{0F7EBC06-AFD8-4C50-B385-40D5825387C7}">
      <dgm:prSet/>
      <dgm:spPr/>
      <dgm:t>
        <a:bodyPr/>
        <a:lstStyle/>
        <a:p>
          <a:endParaRPr lang="en-US"/>
        </a:p>
      </dgm:t>
    </dgm:pt>
    <dgm:pt modelId="{09BE8AFC-185C-4455-9A7F-D72E6C9CDF5F}" type="sibTrans" cxnId="{0F7EBC06-AFD8-4C50-B385-40D5825387C7}">
      <dgm:prSet/>
      <dgm:spPr/>
      <dgm:t>
        <a:bodyPr/>
        <a:lstStyle/>
        <a:p>
          <a:endParaRPr lang="en-US"/>
        </a:p>
      </dgm:t>
    </dgm:pt>
    <dgm:pt modelId="{78E45BA3-3662-4B2C-ABED-554E2F528EBB}">
      <dgm:prSet/>
      <dgm:spPr/>
      <dgm:t>
        <a:bodyPr/>
        <a:lstStyle/>
        <a:p>
          <a:r>
            <a:rPr lang="en-US" dirty="0" smtClean="0"/>
            <a:t>This penalty was then decreased to –0.01 to encourage the Agent to continue with matches even after a defeat.</a:t>
          </a:r>
          <a:endParaRPr lang="en-US" dirty="0"/>
        </a:p>
      </dgm:t>
    </dgm:pt>
    <dgm:pt modelId="{9957F6DF-0A00-44F6-91B5-E0565D1759D0}" type="parTrans" cxnId="{5DF9C9B8-565B-4641-BDE2-4821F9FFA790}">
      <dgm:prSet/>
      <dgm:spPr/>
      <dgm:t>
        <a:bodyPr/>
        <a:lstStyle/>
        <a:p>
          <a:endParaRPr lang="en-US"/>
        </a:p>
      </dgm:t>
    </dgm:pt>
    <dgm:pt modelId="{8A582F26-4D86-4DB8-9A38-F94D7E3F4A2A}" type="sibTrans" cxnId="{5DF9C9B8-565B-4641-BDE2-4821F9FFA790}">
      <dgm:prSet/>
      <dgm:spPr/>
      <dgm:t>
        <a:bodyPr/>
        <a:lstStyle/>
        <a:p>
          <a:endParaRPr lang="en-US"/>
        </a:p>
      </dgm:t>
    </dgm:pt>
    <dgm:pt modelId="{00E47E95-3BD9-4AFF-A743-6269FC58C472}">
      <dgm:prSet/>
      <dgm:spPr/>
      <dgm:t>
        <a:bodyPr/>
        <a:lstStyle/>
        <a:p>
          <a:r>
            <a:rPr lang="en-US" dirty="0" smtClean="0"/>
            <a:t>Finally, –0.05 was established as the definitive value of the penalty received by the player every time he hits a fireball.</a:t>
          </a:r>
          <a:endParaRPr lang="en-US" dirty="0"/>
        </a:p>
      </dgm:t>
    </dgm:pt>
    <dgm:pt modelId="{6840F1B5-49A8-4BEB-9988-CA531D8F6D0B}" type="parTrans" cxnId="{40ECF6BB-49C1-4BB1-B941-41CADF0593EC}">
      <dgm:prSet/>
      <dgm:spPr/>
      <dgm:t>
        <a:bodyPr/>
        <a:lstStyle/>
        <a:p>
          <a:endParaRPr lang="en-US"/>
        </a:p>
      </dgm:t>
    </dgm:pt>
    <dgm:pt modelId="{2917DA76-1C29-4A79-B48C-6E402C59FF79}" type="sibTrans" cxnId="{40ECF6BB-49C1-4BB1-B941-41CADF0593EC}">
      <dgm:prSet/>
      <dgm:spPr/>
      <dgm:t>
        <a:bodyPr/>
        <a:lstStyle/>
        <a:p>
          <a:endParaRPr lang="en-US"/>
        </a:p>
      </dgm:t>
    </dgm:pt>
    <dgm:pt modelId="{5E19C120-2449-4D1B-8894-8A98873244B5}" type="pres">
      <dgm:prSet presAssocID="{F219C24B-FA5B-4CE3-9F12-133F8BFDC6C9}" presName="outerComposite" presStyleCnt="0">
        <dgm:presLayoutVars>
          <dgm:chMax val="5"/>
          <dgm:dir/>
          <dgm:resizeHandles val="exact"/>
        </dgm:presLayoutVars>
      </dgm:prSet>
      <dgm:spPr/>
      <dgm:t>
        <a:bodyPr/>
        <a:lstStyle/>
        <a:p>
          <a:endParaRPr lang="it-IT"/>
        </a:p>
      </dgm:t>
    </dgm:pt>
    <dgm:pt modelId="{6E37D2E4-CE16-4184-B818-31CBAE552DDA}" type="pres">
      <dgm:prSet presAssocID="{F219C24B-FA5B-4CE3-9F12-133F8BFDC6C9}" presName="dummyMaxCanvas" presStyleCnt="0">
        <dgm:presLayoutVars/>
      </dgm:prSet>
      <dgm:spPr/>
    </dgm:pt>
    <dgm:pt modelId="{8D4F0E9E-8FD5-4048-9003-BEA1DA3982A2}" type="pres">
      <dgm:prSet presAssocID="{F219C24B-FA5B-4CE3-9F12-133F8BFDC6C9}" presName="ThreeNodes_1" presStyleLbl="node1" presStyleIdx="0" presStyleCnt="3">
        <dgm:presLayoutVars>
          <dgm:bulletEnabled val="1"/>
        </dgm:presLayoutVars>
      </dgm:prSet>
      <dgm:spPr/>
      <dgm:t>
        <a:bodyPr/>
        <a:lstStyle/>
        <a:p>
          <a:endParaRPr lang="it-IT"/>
        </a:p>
      </dgm:t>
    </dgm:pt>
    <dgm:pt modelId="{C6452E24-F6C1-49CA-8A0C-24A68D752E42}" type="pres">
      <dgm:prSet presAssocID="{F219C24B-FA5B-4CE3-9F12-133F8BFDC6C9}" presName="ThreeNodes_2" presStyleLbl="node1" presStyleIdx="1" presStyleCnt="3">
        <dgm:presLayoutVars>
          <dgm:bulletEnabled val="1"/>
        </dgm:presLayoutVars>
      </dgm:prSet>
      <dgm:spPr/>
      <dgm:t>
        <a:bodyPr/>
        <a:lstStyle/>
        <a:p>
          <a:endParaRPr lang="it-IT"/>
        </a:p>
      </dgm:t>
    </dgm:pt>
    <dgm:pt modelId="{36C3EF50-FFE3-4480-ABA6-8340D4D23ADD}" type="pres">
      <dgm:prSet presAssocID="{F219C24B-FA5B-4CE3-9F12-133F8BFDC6C9}" presName="ThreeNodes_3" presStyleLbl="node1" presStyleIdx="2" presStyleCnt="3">
        <dgm:presLayoutVars>
          <dgm:bulletEnabled val="1"/>
        </dgm:presLayoutVars>
      </dgm:prSet>
      <dgm:spPr/>
      <dgm:t>
        <a:bodyPr/>
        <a:lstStyle/>
        <a:p>
          <a:endParaRPr lang="it-IT"/>
        </a:p>
      </dgm:t>
    </dgm:pt>
    <dgm:pt modelId="{DFB25429-5863-4701-AB55-E4258A4F14C6}" type="pres">
      <dgm:prSet presAssocID="{F219C24B-FA5B-4CE3-9F12-133F8BFDC6C9}" presName="ThreeConn_1-2" presStyleLbl="fgAccFollowNode1" presStyleIdx="0" presStyleCnt="2">
        <dgm:presLayoutVars>
          <dgm:bulletEnabled val="1"/>
        </dgm:presLayoutVars>
      </dgm:prSet>
      <dgm:spPr/>
      <dgm:t>
        <a:bodyPr/>
        <a:lstStyle/>
        <a:p>
          <a:endParaRPr lang="it-IT"/>
        </a:p>
      </dgm:t>
    </dgm:pt>
    <dgm:pt modelId="{97BA6F15-1857-4AC9-BA81-933CE92C6F47}" type="pres">
      <dgm:prSet presAssocID="{F219C24B-FA5B-4CE3-9F12-133F8BFDC6C9}" presName="ThreeConn_2-3" presStyleLbl="fgAccFollowNode1" presStyleIdx="1" presStyleCnt="2">
        <dgm:presLayoutVars>
          <dgm:bulletEnabled val="1"/>
        </dgm:presLayoutVars>
      </dgm:prSet>
      <dgm:spPr/>
      <dgm:t>
        <a:bodyPr/>
        <a:lstStyle/>
        <a:p>
          <a:endParaRPr lang="it-IT"/>
        </a:p>
      </dgm:t>
    </dgm:pt>
    <dgm:pt modelId="{5B37CE1F-667C-4A40-AB4D-408B58508079}" type="pres">
      <dgm:prSet presAssocID="{F219C24B-FA5B-4CE3-9F12-133F8BFDC6C9}" presName="ThreeNodes_1_text" presStyleLbl="node1" presStyleIdx="2" presStyleCnt="3">
        <dgm:presLayoutVars>
          <dgm:bulletEnabled val="1"/>
        </dgm:presLayoutVars>
      </dgm:prSet>
      <dgm:spPr/>
      <dgm:t>
        <a:bodyPr/>
        <a:lstStyle/>
        <a:p>
          <a:endParaRPr lang="it-IT"/>
        </a:p>
      </dgm:t>
    </dgm:pt>
    <dgm:pt modelId="{012F4744-6918-4633-BB98-63A9A8CB989B}" type="pres">
      <dgm:prSet presAssocID="{F219C24B-FA5B-4CE3-9F12-133F8BFDC6C9}" presName="ThreeNodes_2_text" presStyleLbl="node1" presStyleIdx="2" presStyleCnt="3">
        <dgm:presLayoutVars>
          <dgm:bulletEnabled val="1"/>
        </dgm:presLayoutVars>
      </dgm:prSet>
      <dgm:spPr/>
      <dgm:t>
        <a:bodyPr/>
        <a:lstStyle/>
        <a:p>
          <a:endParaRPr lang="it-IT"/>
        </a:p>
      </dgm:t>
    </dgm:pt>
    <dgm:pt modelId="{CFBA8FAA-E411-4AA1-A51C-BD65B694493F}" type="pres">
      <dgm:prSet presAssocID="{F219C24B-FA5B-4CE3-9F12-133F8BFDC6C9}" presName="ThreeNodes_3_text" presStyleLbl="node1" presStyleIdx="2" presStyleCnt="3">
        <dgm:presLayoutVars>
          <dgm:bulletEnabled val="1"/>
        </dgm:presLayoutVars>
      </dgm:prSet>
      <dgm:spPr/>
      <dgm:t>
        <a:bodyPr/>
        <a:lstStyle/>
        <a:p>
          <a:endParaRPr lang="it-IT"/>
        </a:p>
      </dgm:t>
    </dgm:pt>
  </dgm:ptLst>
  <dgm:cxnLst>
    <dgm:cxn modelId="{ED79229A-8231-43A6-A666-0E4403DE9C25}" type="presOf" srcId="{00E47E95-3BD9-4AFF-A743-6269FC58C472}" destId="{CFBA8FAA-E411-4AA1-A51C-BD65B694493F}" srcOrd="1" destOrd="0" presId="urn:microsoft.com/office/officeart/2005/8/layout/vProcess5"/>
    <dgm:cxn modelId="{696D40C4-D50D-498F-B05E-A576063B19EB}" type="presOf" srcId="{09BE8AFC-185C-4455-9A7F-D72E6C9CDF5F}" destId="{DFB25429-5863-4701-AB55-E4258A4F14C6}" srcOrd="0" destOrd="0" presId="urn:microsoft.com/office/officeart/2005/8/layout/vProcess5"/>
    <dgm:cxn modelId="{A1290011-28C0-45B4-AEF3-5604DE9C511F}" type="presOf" srcId="{694F8DBB-472E-4FB1-929B-8CE1E81C27E6}" destId="{5B37CE1F-667C-4A40-AB4D-408B58508079}" srcOrd="1" destOrd="0" presId="urn:microsoft.com/office/officeart/2005/8/layout/vProcess5"/>
    <dgm:cxn modelId="{6D765498-1EBF-4CBF-B38C-005A76410697}" type="presOf" srcId="{78E45BA3-3662-4B2C-ABED-554E2F528EBB}" destId="{C6452E24-F6C1-49CA-8A0C-24A68D752E42}" srcOrd="0" destOrd="0" presId="urn:microsoft.com/office/officeart/2005/8/layout/vProcess5"/>
    <dgm:cxn modelId="{0F7EBC06-AFD8-4C50-B385-40D5825387C7}" srcId="{F219C24B-FA5B-4CE3-9F12-133F8BFDC6C9}" destId="{694F8DBB-472E-4FB1-929B-8CE1E81C27E6}" srcOrd="0" destOrd="0" parTransId="{CB4FC3E9-A55A-4920-A4D7-CEF3D0F961F1}" sibTransId="{09BE8AFC-185C-4455-9A7F-D72E6C9CDF5F}"/>
    <dgm:cxn modelId="{CE9BBE32-2E97-49E1-BC6E-54912FAAC2D8}" type="presOf" srcId="{8A582F26-4D86-4DB8-9A38-F94D7E3F4A2A}" destId="{97BA6F15-1857-4AC9-BA81-933CE92C6F47}" srcOrd="0" destOrd="0" presId="urn:microsoft.com/office/officeart/2005/8/layout/vProcess5"/>
    <dgm:cxn modelId="{DC8EF97D-8D72-4F23-A9BC-E665BD84FE04}" type="presOf" srcId="{78E45BA3-3662-4B2C-ABED-554E2F528EBB}" destId="{012F4744-6918-4633-BB98-63A9A8CB989B}" srcOrd="1" destOrd="0" presId="urn:microsoft.com/office/officeart/2005/8/layout/vProcess5"/>
    <dgm:cxn modelId="{2AD71645-F7DE-433C-9A4C-B715C8FBA339}" type="presOf" srcId="{00E47E95-3BD9-4AFF-A743-6269FC58C472}" destId="{36C3EF50-FFE3-4480-ABA6-8340D4D23ADD}" srcOrd="0" destOrd="0" presId="urn:microsoft.com/office/officeart/2005/8/layout/vProcess5"/>
    <dgm:cxn modelId="{5DF9C9B8-565B-4641-BDE2-4821F9FFA790}" srcId="{F219C24B-FA5B-4CE3-9F12-133F8BFDC6C9}" destId="{78E45BA3-3662-4B2C-ABED-554E2F528EBB}" srcOrd="1" destOrd="0" parTransId="{9957F6DF-0A00-44F6-91B5-E0565D1759D0}" sibTransId="{8A582F26-4D86-4DB8-9A38-F94D7E3F4A2A}"/>
    <dgm:cxn modelId="{7A70E9D5-AEFF-4FA4-8178-5D9DB0A2B235}" type="presOf" srcId="{F219C24B-FA5B-4CE3-9F12-133F8BFDC6C9}" destId="{5E19C120-2449-4D1B-8894-8A98873244B5}" srcOrd="0" destOrd="0" presId="urn:microsoft.com/office/officeart/2005/8/layout/vProcess5"/>
    <dgm:cxn modelId="{DA9F7E6C-17ED-4907-A045-F952E266C94A}" type="presOf" srcId="{694F8DBB-472E-4FB1-929B-8CE1E81C27E6}" destId="{8D4F0E9E-8FD5-4048-9003-BEA1DA3982A2}" srcOrd="0" destOrd="0" presId="urn:microsoft.com/office/officeart/2005/8/layout/vProcess5"/>
    <dgm:cxn modelId="{40ECF6BB-49C1-4BB1-B941-41CADF0593EC}" srcId="{F219C24B-FA5B-4CE3-9F12-133F8BFDC6C9}" destId="{00E47E95-3BD9-4AFF-A743-6269FC58C472}" srcOrd="2" destOrd="0" parTransId="{6840F1B5-49A8-4BEB-9988-CA531D8F6D0B}" sibTransId="{2917DA76-1C29-4A79-B48C-6E402C59FF79}"/>
    <dgm:cxn modelId="{CB72A8BA-F3B4-435C-B98A-2F71F1756029}" type="presParOf" srcId="{5E19C120-2449-4D1B-8894-8A98873244B5}" destId="{6E37D2E4-CE16-4184-B818-31CBAE552DDA}" srcOrd="0" destOrd="0" presId="urn:microsoft.com/office/officeart/2005/8/layout/vProcess5"/>
    <dgm:cxn modelId="{C582E218-5A49-4A92-825A-2BEAF8EFD845}" type="presParOf" srcId="{5E19C120-2449-4D1B-8894-8A98873244B5}" destId="{8D4F0E9E-8FD5-4048-9003-BEA1DA3982A2}" srcOrd="1" destOrd="0" presId="urn:microsoft.com/office/officeart/2005/8/layout/vProcess5"/>
    <dgm:cxn modelId="{DD4A54E7-9139-4341-A322-2E3EFF161210}" type="presParOf" srcId="{5E19C120-2449-4D1B-8894-8A98873244B5}" destId="{C6452E24-F6C1-49CA-8A0C-24A68D752E42}" srcOrd="2" destOrd="0" presId="urn:microsoft.com/office/officeart/2005/8/layout/vProcess5"/>
    <dgm:cxn modelId="{F71FA29F-0F49-48C7-960A-6171E8FA9475}" type="presParOf" srcId="{5E19C120-2449-4D1B-8894-8A98873244B5}" destId="{36C3EF50-FFE3-4480-ABA6-8340D4D23ADD}" srcOrd="3" destOrd="0" presId="urn:microsoft.com/office/officeart/2005/8/layout/vProcess5"/>
    <dgm:cxn modelId="{57C88E64-6893-41C2-AF80-EB020EB86FE2}" type="presParOf" srcId="{5E19C120-2449-4D1B-8894-8A98873244B5}" destId="{DFB25429-5863-4701-AB55-E4258A4F14C6}" srcOrd="4" destOrd="0" presId="urn:microsoft.com/office/officeart/2005/8/layout/vProcess5"/>
    <dgm:cxn modelId="{13B6A624-AC70-4276-BEFC-43589443F0C3}" type="presParOf" srcId="{5E19C120-2449-4D1B-8894-8A98873244B5}" destId="{97BA6F15-1857-4AC9-BA81-933CE92C6F47}" srcOrd="5" destOrd="0" presId="urn:microsoft.com/office/officeart/2005/8/layout/vProcess5"/>
    <dgm:cxn modelId="{CE5319A1-D0F6-4C8B-8AA1-D030FD811404}" type="presParOf" srcId="{5E19C120-2449-4D1B-8894-8A98873244B5}" destId="{5B37CE1F-667C-4A40-AB4D-408B58508079}" srcOrd="6" destOrd="0" presId="urn:microsoft.com/office/officeart/2005/8/layout/vProcess5"/>
    <dgm:cxn modelId="{142ABFD6-2BFD-4E47-8B42-8E90A64F9C28}" type="presParOf" srcId="{5E19C120-2449-4D1B-8894-8A98873244B5}" destId="{012F4744-6918-4633-BB98-63A9A8CB989B}" srcOrd="7" destOrd="0" presId="urn:microsoft.com/office/officeart/2005/8/layout/vProcess5"/>
    <dgm:cxn modelId="{95E570C1-78F4-44C5-B163-776C2F7EC3C2}" type="presParOf" srcId="{5E19C120-2449-4D1B-8894-8A98873244B5}" destId="{CFBA8FAA-E411-4AA1-A51C-BD65B694493F}"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04CE85A-3A40-4B26-B665-7BA64CD05035}"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CCD94A74-772E-4BD5-9471-548BE56981F3}">
      <dgm:prSet/>
      <dgm:spPr/>
      <dgm:t>
        <a:bodyPr/>
        <a:lstStyle/>
        <a:p>
          <a:r>
            <a:rPr lang="en-US" dirty="0" err="1" smtClean="0"/>
            <a:t>TensorBoard</a:t>
          </a:r>
          <a:r>
            <a:rPr lang="en-US" dirty="0" smtClean="0"/>
            <a:t> is a data visualization and machine learning model tool provided by </a:t>
          </a:r>
          <a:r>
            <a:rPr lang="en-US" dirty="0" err="1" smtClean="0"/>
            <a:t>TensorFlow</a:t>
          </a:r>
          <a:r>
            <a:rPr lang="en-US" dirty="0" smtClean="0"/>
            <a:t>.</a:t>
          </a:r>
          <a:endParaRPr lang="en-US" dirty="0"/>
        </a:p>
      </dgm:t>
    </dgm:pt>
    <dgm:pt modelId="{A114F4A3-DA52-4DF6-BE5B-9D2F229F819F}" type="parTrans" cxnId="{E82BEB56-12BF-45CF-8A16-0FADF4C40229}">
      <dgm:prSet/>
      <dgm:spPr/>
      <dgm:t>
        <a:bodyPr/>
        <a:lstStyle/>
        <a:p>
          <a:endParaRPr lang="en-US"/>
        </a:p>
      </dgm:t>
    </dgm:pt>
    <dgm:pt modelId="{BDAC23C4-1CB4-4D0D-AF06-98A2FC2D949F}" type="sibTrans" cxnId="{E82BEB56-12BF-45CF-8A16-0FADF4C40229}">
      <dgm:prSet/>
      <dgm:spPr/>
      <dgm:t>
        <a:bodyPr/>
        <a:lstStyle/>
        <a:p>
          <a:endParaRPr lang="en-US"/>
        </a:p>
      </dgm:t>
    </dgm:pt>
    <dgm:pt modelId="{42B10E36-C38E-4634-ABA7-0253417305BC}">
      <dgm:prSet/>
      <dgm:spPr/>
      <dgm:t>
        <a:bodyPr/>
        <a:lstStyle/>
        <a:p>
          <a:r>
            <a:rPr lang="en-US" dirty="0" smtClean="0"/>
            <a:t>In a project with ML-Agents, </a:t>
          </a:r>
          <a:r>
            <a:rPr lang="en-US" dirty="0" err="1" smtClean="0"/>
            <a:t>TensorBoard</a:t>
          </a:r>
          <a:r>
            <a:rPr lang="en-US" dirty="0" smtClean="0"/>
            <a:t> can be used to visualize and monitor the training data and performance of the AI ​​model.</a:t>
          </a:r>
          <a:endParaRPr lang="en-US" dirty="0"/>
        </a:p>
      </dgm:t>
    </dgm:pt>
    <dgm:pt modelId="{AE34F950-AA88-498C-B503-E1F27DA1DCF6}" type="parTrans" cxnId="{A2DB3A1C-F395-43EC-94F8-D0E68B9AE4EA}">
      <dgm:prSet/>
      <dgm:spPr/>
      <dgm:t>
        <a:bodyPr/>
        <a:lstStyle/>
        <a:p>
          <a:endParaRPr lang="en-US"/>
        </a:p>
      </dgm:t>
    </dgm:pt>
    <dgm:pt modelId="{BA1C1A58-CE54-4026-A61B-307A2B820CD1}" type="sibTrans" cxnId="{A2DB3A1C-F395-43EC-94F8-D0E68B9AE4EA}">
      <dgm:prSet/>
      <dgm:spPr/>
      <dgm:t>
        <a:bodyPr/>
        <a:lstStyle/>
        <a:p>
          <a:endParaRPr lang="en-US"/>
        </a:p>
      </dgm:t>
    </dgm:pt>
    <dgm:pt modelId="{824A20D3-839B-46CB-976A-B59ED02043F4}">
      <dgm:prSet/>
      <dgm:spPr/>
      <dgm:t>
        <a:bodyPr/>
        <a:lstStyle/>
        <a:p>
          <a:r>
            <a:rPr lang="en-US" dirty="0" smtClean="0"/>
            <a:t>With </a:t>
          </a:r>
          <a:r>
            <a:rPr lang="en-US" dirty="0" err="1" smtClean="0"/>
            <a:t>TensorBoard</a:t>
          </a:r>
          <a:r>
            <a:rPr lang="en-US" dirty="0" smtClean="0"/>
            <a:t>, you can view different training metrics, such as model accuracy or error rate. This allows you to monitor how the model is learning and identify any problems or opportunities for improvement.</a:t>
          </a:r>
          <a:endParaRPr lang="en-US" dirty="0"/>
        </a:p>
      </dgm:t>
    </dgm:pt>
    <dgm:pt modelId="{C8329326-2991-4F57-810E-3E21FC05A203}" type="parTrans" cxnId="{03CD4FEA-9161-4F78-B915-FC38CF4DD166}">
      <dgm:prSet/>
      <dgm:spPr/>
      <dgm:t>
        <a:bodyPr/>
        <a:lstStyle/>
        <a:p>
          <a:endParaRPr lang="en-US"/>
        </a:p>
      </dgm:t>
    </dgm:pt>
    <dgm:pt modelId="{19DB677B-38CC-4EA3-8D55-4E4EB395F6F9}" type="sibTrans" cxnId="{03CD4FEA-9161-4F78-B915-FC38CF4DD166}">
      <dgm:prSet/>
      <dgm:spPr/>
      <dgm:t>
        <a:bodyPr/>
        <a:lstStyle/>
        <a:p>
          <a:endParaRPr lang="en-US"/>
        </a:p>
      </dgm:t>
    </dgm:pt>
    <dgm:pt modelId="{87120D6C-FC0F-4D7B-B4A4-053AB593E758}" type="pres">
      <dgm:prSet presAssocID="{F04CE85A-3A40-4B26-B665-7BA64CD05035}" presName="vert0" presStyleCnt="0">
        <dgm:presLayoutVars>
          <dgm:dir/>
          <dgm:animOne val="branch"/>
          <dgm:animLvl val="lvl"/>
        </dgm:presLayoutVars>
      </dgm:prSet>
      <dgm:spPr/>
      <dgm:t>
        <a:bodyPr/>
        <a:lstStyle/>
        <a:p>
          <a:endParaRPr lang="it-IT"/>
        </a:p>
      </dgm:t>
    </dgm:pt>
    <dgm:pt modelId="{82D9B7BA-436F-4027-B4D3-B0F17713C209}" type="pres">
      <dgm:prSet presAssocID="{CCD94A74-772E-4BD5-9471-548BE56981F3}" presName="thickLine" presStyleLbl="alignNode1" presStyleIdx="0" presStyleCnt="3"/>
      <dgm:spPr/>
    </dgm:pt>
    <dgm:pt modelId="{02B3634E-2155-4D77-9DF9-76B1468117CF}" type="pres">
      <dgm:prSet presAssocID="{CCD94A74-772E-4BD5-9471-548BE56981F3}" presName="horz1" presStyleCnt="0"/>
      <dgm:spPr/>
    </dgm:pt>
    <dgm:pt modelId="{B9654892-814E-445A-9140-542D8FF34D7B}" type="pres">
      <dgm:prSet presAssocID="{CCD94A74-772E-4BD5-9471-548BE56981F3}" presName="tx1" presStyleLbl="revTx" presStyleIdx="0" presStyleCnt="3"/>
      <dgm:spPr/>
      <dgm:t>
        <a:bodyPr/>
        <a:lstStyle/>
        <a:p>
          <a:endParaRPr lang="it-IT"/>
        </a:p>
      </dgm:t>
    </dgm:pt>
    <dgm:pt modelId="{C2558EF6-F682-427A-9462-AA1A8154ED9A}" type="pres">
      <dgm:prSet presAssocID="{CCD94A74-772E-4BD5-9471-548BE56981F3}" presName="vert1" presStyleCnt="0"/>
      <dgm:spPr/>
    </dgm:pt>
    <dgm:pt modelId="{73DE4108-2F17-41DC-833F-42F7CDEBF26B}" type="pres">
      <dgm:prSet presAssocID="{42B10E36-C38E-4634-ABA7-0253417305BC}" presName="thickLine" presStyleLbl="alignNode1" presStyleIdx="1" presStyleCnt="3"/>
      <dgm:spPr/>
    </dgm:pt>
    <dgm:pt modelId="{7DA67732-3278-4D6E-8B90-8B03C05235D5}" type="pres">
      <dgm:prSet presAssocID="{42B10E36-C38E-4634-ABA7-0253417305BC}" presName="horz1" presStyleCnt="0"/>
      <dgm:spPr/>
    </dgm:pt>
    <dgm:pt modelId="{4D5A941D-6B7A-4B40-870B-544E87C6D1A7}" type="pres">
      <dgm:prSet presAssocID="{42B10E36-C38E-4634-ABA7-0253417305BC}" presName="tx1" presStyleLbl="revTx" presStyleIdx="1" presStyleCnt="3"/>
      <dgm:spPr/>
      <dgm:t>
        <a:bodyPr/>
        <a:lstStyle/>
        <a:p>
          <a:endParaRPr lang="it-IT"/>
        </a:p>
      </dgm:t>
    </dgm:pt>
    <dgm:pt modelId="{28535701-E4F5-4658-BF84-B6C63AB1D117}" type="pres">
      <dgm:prSet presAssocID="{42B10E36-C38E-4634-ABA7-0253417305BC}" presName="vert1" presStyleCnt="0"/>
      <dgm:spPr/>
    </dgm:pt>
    <dgm:pt modelId="{9FBE1BAE-8CE2-479E-AF38-1BE9C556345E}" type="pres">
      <dgm:prSet presAssocID="{824A20D3-839B-46CB-976A-B59ED02043F4}" presName="thickLine" presStyleLbl="alignNode1" presStyleIdx="2" presStyleCnt="3"/>
      <dgm:spPr/>
    </dgm:pt>
    <dgm:pt modelId="{702A1E06-34BE-4D6D-85D8-91CFB081C73F}" type="pres">
      <dgm:prSet presAssocID="{824A20D3-839B-46CB-976A-B59ED02043F4}" presName="horz1" presStyleCnt="0"/>
      <dgm:spPr/>
    </dgm:pt>
    <dgm:pt modelId="{A3BB93F7-135A-44C2-98D6-3672D66F8D1E}" type="pres">
      <dgm:prSet presAssocID="{824A20D3-839B-46CB-976A-B59ED02043F4}" presName="tx1" presStyleLbl="revTx" presStyleIdx="2" presStyleCnt="3"/>
      <dgm:spPr/>
      <dgm:t>
        <a:bodyPr/>
        <a:lstStyle/>
        <a:p>
          <a:endParaRPr lang="it-IT"/>
        </a:p>
      </dgm:t>
    </dgm:pt>
    <dgm:pt modelId="{8264343B-3F83-48B9-AB61-76058BCD45FA}" type="pres">
      <dgm:prSet presAssocID="{824A20D3-839B-46CB-976A-B59ED02043F4}" presName="vert1" presStyleCnt="0"/>
      <dgm:spPr/>
    </dgm:pt>
  </dgm:ptLst>
  <dgm:cxnLst>
    <dgm:cxn modelId="{A2DB3A1C-F395-43EC-94F8-D0E68B9AE4EA}" srcId="{F04CE85A-3A40-4B26-B665-7BA64CD05035}" destId="{42B10E36-C38E-4634-ABA7-0253417305BC}" srcOrd="1" destOrd="0" parTransId="{AE34F950-AA88-498C-B503-E1F27DA1DCF6}" sibTransId="{BA1C1A58-CE54-4026-A61B-307A2B820CD1}"/>
    <dgm:cxn modelId="{03CD4FEA-9161-4F78-B915-FC38CF4DD166}" srcId="{F04CE85A-3A40-4B26-B665-7BA64CD05035}" destId="{824A20D3-839B-46CB-976A-B59ED02043F4}" srcOrd="2" destOrd="0" parTransId="{C8329326-2991-4F57-810E-3E21FC05A203}" sibTransId="{19DB677B-38CC-4EA3-8D55-4E4EB395F6F9}"/>
    <dgm:cxn modelId="{F298C011-27BF-47AF-87C1-8CC744065551}" type="presOf" srcId="{824A20D3-839B-46CB-976A-B59ED02043F4}" destId="{A3BB93F7-135A-44C2-98D6-3672D66F8D1E}" srcOrd="0" destOrd="0" presId="urn:microsoft.com/office/officeart/2008/layout/LinedList"/>
    <dgm:cxn modelId="{BE94B9FC-AB17-442F-B622-5973488CA160}" type="presOf" srcId="{42B10E36-C38E-4634-ABA7-0253417305BC}" destId="{4D5A941D-6B7A-4B40-870B-544E87C6D1A7}" srcOrd="0" destOrd="0" presId="urn:microsoft.com/office/officeart/2008/layout/LinedList"/>
    <dgm:cxn modelId="{D6A2B0F4-E150-4DAF-AAA9-F0CDC4CD64E2}" type="presOf" srcId="{CCD94A74-772E-4BD5-9471-548BE56981F3}" destId="{B9654892-814E-445A-9140-542D8FF34D7B}" srcOrd="0" destOrd="0" presId="urn:microsoft.com/office/officeart/2008/layout/LinedList"/>
    <dgm:cxn modelId="{E82BEB56-12BF-45CF-8A16-0FADF4C40229}" srcId="{F04CE85A-3A40-4B26-B665-7BA64CD05035}" destId="{CCD94A74-772E-4BD5-9471-548BE56981F3}" srcOrd="0" destOrd="0" parTransId="{A114F4A3-DA52-4DF6-BE5B-9D2F229F819F}" sibTransId="{BDAC23C4-1CB4-4D0D-AF06-98A2FC2D949F}"/>
    <dgm:cxn modelId="{08B0B391-2D1E-40A1-8F29-385C415FF777}" type="presOf" srcId="{F04CE85A-3A40-4B26-B665-7BA64CD05035}" destId="{87120D6C-FC0F-4D7B-B4A4-053AB593E758}" srcOrd="0" destOrd="0" presId="urn:microsoft.com/office/officeart/2008/layout/LinedList"/>
    <dgm:cxn modelId="{5EB93A36-C4C5-46EE-A365-1CF877F5CC93}" type="presParOf" srcId="{87120D6C-FC0F-4D7B-B4A4-053AB593E758}" destId="{82D9B7BA-436F-4027-B4D3-B0F17713C209}" srcOrd="0" destOrd="0" presId="urn:microsoft.com/office/officeart/2008/layout/LinedList"/>
    <dgm:cxn modelId="{9F72B6EE-5879-4521-B435-2EE669802A2A}" type="presParOf" srcId="{87120D6C-FC0F-4D7B-B4A4-053AB593E758}" destId="{02B3634E-2155-4D77-9DF9-76B1468117CF}" srcOrd="1" destOrd="0" presId="urn:microsoft.com/office/officeart/2008/layout/LinedList"/>
    <dgm:cxn modelId="{F8DA5AFA-98F4-445B-B2B9-2C19135DA532}" type="presParOf" srcId="{02B3634E-2155-4D77-9DF9-76B1468117CF}" destId="{B9654892-814E-445A-9140-542D8FF34D7B}" srcOrd="0" destOrd="0" presId="urn:microsoft.com/office/officeart/2008/layout/LinedList"/>
    <dgm:cxn modelId="{904D1223-DEB2-4FAA-8BB8-7B6205FA9742}" type="presParOf" srcId="{02B3634E-2155-4D77-9DF9-76B1468117CF}" destId="{C2558EF6-F682-427A-9462-AA1A8154ED9A}" srcOrd="1" destOrd="0" presId="urn:microsoft.com/office/officeart/2008/layout/LinedList"/>
    <dgm:cxn modelId="{C176EE5B-3D2D-4F75-A6F5-EF6A937F54DF}" type="presParOf" srcId="{87120D6C-FC0F-4D7B-B4A4-053AB593E758}" destId="{73DE4108-2F17-41DC-833F-42F7CDEBF26B}" srcOrd="2" destOrd="0" presId="urn:microsoft.com/office/officeart/2008/layout/LinedList"/>
    <dgm:cxn modelId="{EEBB64A4-7288-4441-B35E-5F0CB54FFDD7}" type="presParOf" srcId="{87120D6C-FC0F-4D7B-B4A4-053AB593E758}" destId="{7DA67732-3278-4D6E-8B90-8B03C05235D5}" srcOrd="3" destOrd="0" presId="urn:microsoft.com/office/officeart/2008/layout/LinedList"/>
    <dgm:cxn modelId="{BE54BB3B-792B-41D0-978E-3004444E74AD}" type="presParOf" srcId="{7DA67732-3278-4D6E-8B90-8B03C05235D5}" destId="{4D5A941D-6B7A-4B40-870B-544E87C6D1A7}" srcOrd="0" destOrd="0" presId="urn:microsoft.com/office/officeart/2008/layout/LinedList"/>
    <dgm:cxn modelId="{0CA54639-3EBA-4218-AAE0-DF6618042479}" type="presParOf" srcId="{7DA67732-3278-4D6E-8B90-8B03C05235D5}" destId="{28535701-E4F5-4658-BF84-B6C63AB1D117}" srcOrd="1" destOrd="0" presId="urn:microsoft.com/office/officeart/2008/layout/LinedList"/>
    <dgm:cxn modelId="{30F4BABE-786F-4960-9358-30C1BEBA2950}" type="presParOf" srcId="{87120D6C-FC0F-4D7B-B4A4-053AB593E758}" destId="{9FBE1BAE-8CE2-479E-AF38-1BE9C556345E}" srcOrd="4" destOrd="0" presId="urn:microsoft.com/office/officeart/2008/layout/LinedList"/>
    <dgm:cxn modelId="{07EC6187-43A0-4503-A176-009F805D34C7}" type="presParOf" srcId="{87120D6C-FC0F-4D7B-B4A4-053AB593E758}" destId="{702A1E06-34BE-4D6D-85D8-91CFB081C73F}" srcOrd="5" destOrd="0" presId="urn:microsoft.com/office/officeart/2008/layout/LinedList"/>
    <dgm:cxn modelId="{54A8045F-9648-4206-807F-20C6D2E9A018}" type="presParOf" srcId="{702A1E06-34BE-4D6D-85D8-91CFB081C73F}" destId="{A3BB93F7-135A-44C2-98D6-3672D66F8D1E}" srcOrd="0" destOrd="0" presId="urn:microsoft.com/office/officeart/2008/layout/LinedList"/>
    <dgm:cxn modelId="{73418D47-B2DA-4B4B-A76E-D59702DAA19D}" type="presParOf" srcId="{702A1E06-34BE-4D6D-85D8-91CFB081C73F}" destId="{8264343B-3F83-48B9-AB61-76058BCD45F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0CA58B-61F3-4A24-9E44-FFE67D754203}">
      <dsp:nvSpPr>
        <dsp:cNvPr id="0" name=""/>
        <dsp:cNvSpPr/>
      </dsp:nvSpPr>
      <dsp:spPr>
        <a:xfrm>
          <a:off x="0" y="0"/>
          <a:ext cx="6669431" cy="0"/>
        </a:xfrm>
        <a:prstGeom prst="line">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BFFA9D31-E87E-4A06-8975-54341E82D99C}">
      <dsp:nvSpPr>
        <dsp:cNvPr id="0" name=""/>
        <dsp:cNvSpPr/>
      </dsp:nvSpPr>
      <dsp:spPr>
        <a:xfrm>
          <a:off x="0" y="0"/>
          <a:ext cx="6669431" cy="144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rtl="0">
            <a:lnSpc>
              <a:spcPct val="90000"/>
            </a:lnSpc>
            <a:spcBef>
              <a:spcPct val="0"/>
            </a:spcBef>
            <a:spcAft>
              <a:spcPct val="35000"/>
            </a:spcAft>
          </a:pPr>
          <a:r>
            <a:rPr lang="en-US" sz="3000" kern="1200" dirty="0" err="1" smtClean="0">
              <a:latin typeface="Avenir Next LT Pro Light"/>
            </a:rPr>
            <a:t>DodGet</a:t>
          </a:r>
          <a:r>
            <a:rPr lang="en-US" sz="3000" kern="1200" dirty="0" smtClean="0">
              <a:latin typeface="Avenir Next LT Pro Light"/>
            </a:rPr>
            <a:t> is a video game based on the player's ability to avoid obstacles and maximize their score.</a:t>
          </a:r>
          <a:endParaRPr lang="en-US" sz="3000" kern="1200" dirty="0">
            <a:latin typeface="Avenir Next LT Pro Light"/>
          </a:endParaRPr>
        </a:p>
      </dsp:txBody>
      <dsp:txXfrm>
        <a:off x="0" y="0"/>
        <a:ext cx="6669431" cy="1444500"/>
      </dsp:txXfrm>
    </dsp:sp>
    <dsp:sp modelId="{60DA013A-0B26-4E23-814D-C2FEFA735BA3}">
      <dsp:nvSpPr>
        <dsp:cNvPr id="0" name=""/>
        <dsp:cNvSpPr/>
      </dsp:nvSpPr>
      <dsp:spPr>
        <a:xfrm>
          <a:off x="0" y="1444500"/>
          <a:ext cx="6669431" cy="0"/>
        </a:xfrm>
        <a:prstGeom prst="line">
          <a:avLst/>
        </a:prstGeom>
        <a:solidFill>
          <a:schemeClr val="accent2">
            <a:hueOff val="488883"/>
            <a:satOff val="2127"/>
            <a:lumOff val="784"/>
            <a:alphaOff val="0"/>
          </a:schemeClr>
        </a:solidFill>
        <a:ln w="9525" cap="flat" cmpd="sng" algn="ctr">
          <a:solidFill>
            <a:schemeClr val="accent2">
              <a:hueOff val="488883"/>
              <a:satOff val="2127"/>
              <a:lumOff val="784"/>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90DAF79A-F0B1-441B-80C8-D66349C2C341}">
      <dsp:nvSpPr>
        <dsp:cNvPr id="0" name=""/>
        <dsp:cNvSpPr/>
      </dsp:nvSpPr>
      <dsp:spPr>
        <a:xfrm>
          <a:off x="0" y="1444500"/>
          <a:ext cx="6669431" cy="144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rtl="0">
            <a:lnSpc>
              <a:spcPct val="90000"/>
            </a:lnSpc>
            <a:spcBef>
              <a:spcPct val="0"/>
            </a:spcBef>
            <a:spcAft>
              <a:spcPct val="35000"/>
            </a:spcAft>
          </a:pPr>
          <a:r>
            <a:rPr lang="en-US" sz="3000" kern="1200" dirty="0" smtClean="0"/>
            <a:t>The player moves around a square area where there is always a coin to collect.</a:t>
          </a:r>
          <a:endParaRPr lang="en-US" sz="3000" kern="1200" dirty="0">
            <a:latin typeface="Avenir Next LT Pro Light"/>
          </a:endParaRPr>
        </a:p>
      </dsp:txBody>
      <dsp:txXfrm>
        <a:off x="0" y="1444500"/>
        <a:ext cx="6669431" cy="1444500"/>
      </dsp:txXfrm>
    </dsp:sp>
    <dsp:sp modelId="{0B7E12BB-9F20-4012-BB8A-72F93146690E}">
      <dsp:nvSpPr>
        <dsp:cNvPr id="0" name=""/>
        <dsp:cNvSpPr/>
      </dsp:nvSpPr>
      <dsp:spPr>
        <a:xfrm>
          <a:off x="0" y="2889000"/>
          <a:ext cx="6669431" cy="0"/>
        </a:xfrm>
        <a:prstGeom prst="line">
          <a:avLst/>
        </a:prstGeom>
        <a:solidFill>
          <a:schemeClr val="accent2">
            <a:hueOff val="977767"/>
            <a:satOff val="4253"/>
            <a:lumOff val="1569"/>
            <a:alphaOff val="0"/>
          </a:schemeClr>
        </a:solidFill>
        <a:ln w="9525" cap="flat" cmpd="sng" algn="ctr">
          <a:solidFill>
            <a:schemeClr val="accent2">
              <a:hueOff val="977767"/>
              <a:satOff val="4253"/>
              <a:lumOff val="1569"/>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71DB684E-F4BE-490A-8D97-CD45BBD5727E}">
      <dsp:nvSpPr>
        <dsp:cNvPr id="0" name=""/>
        <dsp:cNvSpPr/>
      </dsp:nvSpPr>
      <dsp:spPr>
        <a:xfrm>
          <a:off x="0" y="2889000"/>
          <a:ext cx="6669431" cy="144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rtl="0">
            <a:lnSpc>
              <a:spcPct val="90000"/>
            </a:lnSpc>
            <a:spcBef>
              <a:spcPct val="0"/>
            </a:spcBef>
            <a:spcAft>
              <a:spcPct val="35000"/>
            </a:spcAft>
          </a:pPr>
          <a:r>
            <a:rPr lang="en-US" sz="3000" kern="1200" dirty="0" smtClean="0">
              <a:latin typeface="Avenir Next LT Pro Light"/>
            </a:rPr>
            <a:t>Every time the player collects a coin, their score increases by 1 and a fireball is generated to avoid.</a:t>
          </a:r>
          <a:endParaRPr lang="en-US" sz="3000" kern="1200" dirty="0">
            <a:latin typeface="Avenir Next LT Pro Light"/>
          </a:endParaRPr>
        </a:p>
      </dsp:txBody>
      <dsp:txXfrm>
        <a:off x="0" y="2889000"/>
        <a:ext cx="6669431" cy="1444500"/>
      </dsp:txXfrm>
    </dsp:sp>
    <dsp:sp modelId="{396C19C9-1EF1-4F7C-AEB3-81E945908371}">
      <dsp:nvSpPr>
        <dsp:cNvPr id="0" name=""/>
        <dsp:cNvSpPr/>
      </dsp:nvSpPr>
      <dsp:spPr>
        <a:xfrm>
          <a:off x="0" y="4333500"/>
          <a:ext cx="6669431" cy="0"/>
        </a:xfrm>
        <a:prstGeom prst="line">
          <a:avLst/>
        </a:prstGeom>
        <a:solidFill>
          <a:schemeClr val="accent2">
            <a:hueOff val="1466650"/>
            <a:satOff val="6380"/>
            <a:lumOff val="2353"/>
            <a:alphaOff val="0"/>
          </a:schemeClr>
        </a:solidFill>
        <a:ln w="9525" cap="flat" cmpd="sng" algn="ctr">
          <a:solidFill>
            <a:schemeClr val="accent2">
              <a:hueOff val="1466650"/>
              <a:satOff val="6380"/>
              <a:lumOff val="2353"/>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F82395BD-3F3E-4912-8737-7E0E244E65DB}">
      <dsp:nvSpPr>
        <dsp:cNvPr id="0" name=""/>
        <dsp:cNvSpPr/>
      </dsp:nvSpPr>
      <dsp:spPr>
        <a:xfrm>
          <a:off x="0" y="4333500"/>
          <a:ext cx="6669431" cy="144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rtl="0">
            <a:lnSpc>
              <a:spcPct val="90000"/>
            </a:lnSpc>
            <a:spcBef>
              <a:spcPct val="0"/>
            </a:spcBef>
            <a:spcAft>
              <a:spcPct val="35000"/>
            </a:spcAft>
          </a:pPr>
          <a:r>
            <a:rPr lang="en-US" sz="3000" kern="1200" dirty="0" smtClean="0">
              <a:latin typeface="Avenir Next LT Pro Light"/>
            </a:rPr>
            <a:t>If the player collects a certain number of coins he can use a "bomb" to clear an area around him.</a:t>
          </a:r>
          <a:endParaRPr lang="en-US" sz="3000" kern="1200" dirty="0">
            <a:latin typeface="Avenir Next LT Pro Light"/>
          </a:endParaRPr>
        </a:p>
      </dsp:txBody>
      <dsp:txXfrm>
        <a:off x="0" y="4333500"/>
        <a:ext cx="6669431" cy="1444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7DCB36-3C20-4EC1-BFBB-C69D1BBFB50D}">
      <dsp:nvSpPr>
        <dsp:cNvPr id="0" name=""/>
        <dsp:cNvSpPr/>
      </dsp:nvSpPr>
      <dsp:spPr>
        <a:xfrm>
          <a:off x="0" y="0"/>
          <a:ext cx="9443222" cy="156245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smtClean="0"/>
            <a:t>Creation of an Agent capable of playing </a:t>
          </a:r>
          <a:r>
            <a:rPr lang="en-US" sz="3100" kern="1200" dirty="0" err="1" smtClean="0"/>
            <a:t>DodGet</a:t>
          </a:r>
          <a:r>
            <a:rPr lang="en-US" sz="3100" kern="1200" dirty="0" smtClean="0"/>
            <a:t> automatically and obtaining a satisfactory score</a:t>
          </a:r>
          <a:endParaRPr lang="en-US" sz="3100" kern="1200" dirty="0"/>
        </a:p>
      </dsp:txBody>
      <dsp:txXfrm>
        <a:off x="45763" y="45763"/>
        <a:ext cx="7828305" cy="1470927"/>
      </dsp:txXfrm>
    </dsp:sp>
    <dsp:sp modelId="{9966498A-B48A-491C-82F8-89F791FBC7DA}">
      <dsp:nvSpPr>
        <dsp:cNvPr id="0" name=""/>
        <dsp:cNvSpPr/>
      </dsp:nvSpPr>
      <dsp:spPr>
        <a:xfrm>
          <a:off x="1666451" y="1909664"/>
          <a:ext cx="9443222" cy="156245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kern="1200" dirty="0" smtClean="0"/>
            <a:t>The Agent must also be capable of using the bombs at his disposal</a:t>
          </a:r>
          <a:endParaRPr lang="en-US" sz="3100" kern="1200" dirty="0"/>
        </a:p>
      </dsp:txBody>
      <dsp:txXfrm>
        <a:off x="1712214" y="1955427"/>
        <a:ext cx="6669651" cy="1470927"/>
      </dsp:txXfrm>
    </dsp:sp>
    <dsp:sp modelId="{F4D37524-771E-4E4C-A2EF-36531534A015}">
      <dsp:nvSpPr>
        <dsp:cNvPr id="0" name=""/>
        <dsp:cNvSpPr/>
      </dsp:nvSpPr>
      <dsp:spPr>
        <a:xfrm>
          <a:off x="8427628" y="1228261"/>
          <a:ext cx="1015594" cy="1015594"/>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8656137" y="1228261"/>
        <a:ext cx="558576" cy="7642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89CD8F-2AF5-440E-B376-9B676A2EBE6F}">
      <dsp:nvSpPr>
        <dsp:cNvPr id="0" name=""/>
        <dsp:cNvSpPr/>
      </dsp:nvSpPr>
      <dsp:spPr>
        <a:xfrm>
          <a:off x="1284556" y="1257"/>
          <a:ext cx="2668925" cy="1601355"/>
        </a:xfrm>
        <a:prstGeom prst="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it-IT" sz="2400" kern="1200"/>
            <a:t>ML Agents 19</a:t>
          </a:r>
          <a:endParaRPr lang="en-US" sz="2400" kern="1200"/>
        </a:p>
      </dsp:txBody>
      <dsp:txXfrm>
        <a:off x="1284556" y="1257"/>
        <a:ext cx="2668925" cy="1601355"/>
      </dsp:txXfrm>
    </dsp:sp>
    <dsp:sp modelId="{0C603C80-4B95-413D-8873-F144C3D2618F}">
      <dsp:nvSpPr>
        <dsp:cNvPr id="0" name=""/>
        <dsp:cNvSpPr/>
      </dsp:nvSpPr>
      <dsp:spPr>
        <a:xfrm>
          <a:off x="4220374" y="1257"/>
          <a:ext cx="2668925" cy="1601355"/>
        </a:xfrm>
        <a:prstGeom prst="rect">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it-IT" sz="2400" kern="1200" err="1"/>
            <a:t>Unity</a:t>
          </a:r>
          <a:r>
            <a:rPr lang="it-IT" sz="2400" kern="1200"/>
            <a:t>: 2020.3.40f1</a:t>
          </a:r>
          <a:endParaRPr lang="en-US" sz="2400" kern="1200"/>
        </a:p>
      </dsp:txBody>
      <dsp:txXfrm>
        <a:off x="4220374" y="1257"/>
        <a:ext cx="2668925" cy="1601355"/>
      </dsp:txXfrm>
    </dsp:sp>
    <dsp:sp modelId="{D562D054-E65D-4A73-8387-C138513F3107}">
      <dsp:nvSpPr>
        <dsp:cNvPr id="0" name=""/>
        <dsp:cNvSpPr/>
      </dsp:nvSpPr>
      <dsp:spPr>
        <a:xfrm>
          <a:off x="7156192" y="1257"/>
          <a:ext cx="2668925" cy="1601355"/>
        </a:xfrm>
        <a:prstGeom prst="rect">
          <a:avLst/>
        </a:prstGeom>
        <a:solidFill>
          <a:schemeClr val="accent4">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it-IT" sz="2400" kern="1200" err="1"/>
            <a:t>Unity</a:t>
          </a:r>
          <a:r>
            <a:rPr lang="it-IT" sz="2400" kern="1200"/>
            <a:t> ML Agents package: 2.2.1-exp.1</a:t>
          </a:r>
          <a:endParaRPr lang="en-US" sz="2400" kern="1200"/>
        </a:p>
      </dsp:txBody>
      <dsp:txXfrm>
        <a:off x="7156192" y="1257"/>
        <a:ext cx="2668925" cy="1601355"/>
      </dsp:txXfrm>
    </dsp:sp>
    <dsp:sp modelId="{B5044F6A-7396-46E9-819B-4AFAC94183D6}">
      <dsp:nvSpPr>
        <dsp:cNvPr id="0" name=""/>
        <dsp:cNvSpPr/>
      </dsp:nvSpPr>
      <dsp:spPr>
        <a:xfrm>
          <a:off x="1284556" y="1869505"/>
          <a:ext cx="2668925" cy="1601355"/>
        </a:xfrm>
        <a:prstGeom prst="rect">
          <a:avLst/>
        </a:prstGeom>
        <a:solidFill>
          <a:schemeClr val="accent5">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it-IT" sz="2400" kern="1200"/>
            <a:t>Python: 3.8.2</a:t>
          </a:r>
          <a:endParaRPr lang="en-US" sz="2400" kern="1200"/>
        </a:p>
      </dsp:txBody>
      <dsp:txXfrm>
        <a:off x="1284556" y="1869505"/>
        <a:ext cx="2668925" cy="1601355"/>
      </dsp:txXfrm>
    </dsp:sp>
    <dsp:sp modelId="{7E2AF323-265E-4E35-A626-F423E25B1569}">
      <dsp:nvSpPr>
        <dsp:cNvPr id="0" name=""/>
        <dsp:cNvSpPr/>
      </dsp:nvSpPr>
      <dsp:spPr>
        <a:xfrm>
          <a:off x="4220374" y="1869505"/>
          <a:ext cx="2668925" cy="1601355"/>
        </a:xfrm>
        <a:prstGeom prst="rect">
          <a:avLst/>
        </a:prstGeom>
        <a:solidFill>
          <a:schemeClr val="accent6">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it-IT" sz="2400" kern="1200" err="1">
              <a:latin typeface="Rockwell Nova Light"/>
            </a:rPr>
            <a:t>Pytorch</a:t>
          </a:r>
          <a:r>
            <a:rPr lang="it-IT" sz="2400" kern="1200"/>
            <a:t>: 1.8.1+CPU</a:t>
          </a:r>
          <a:endParaRPr lang="en-US" sz="2400" kern="1200"/>
        </a:p>
      </dsp:txBody>
      <dsp:txXfrm>
        <a:off x="4220374" y="1869505"/>
        <a:ext cx="2668925" cy="1601355"/>
      </dsp:txXfrm>
    </dsp:sp>
    <dsp:sp modelId="{D626050D-12A4-4B60-BE28-078A5AB9DD1B}">
      <dsp:nvSpPr>
        <dsp:cNvPr id="0" name=""/>
        <dsp:cNvSpPr/>
      </dsp:nvSpPr>
      <dsp:spPr>
        <a:xfrm>
          <a:off x="7156192" y="1869505"/>
          <a:ext cx="2668925" cy="1601355"/>
        </a:xfrm>
        <a:prstGeom prst="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it-IT" sz="2400" kern="1200" err="1"/>
            <a:t>Tensorflow</a:t>
          </a:r>
          <a:r>
            <a:rPr lang="it-IT" sz="2400" kern="1200"/>
            <a:t>: 2.11.0</a:t>
          </a:r>
          <a:endParaRPr lang="en-US" sz="2400" kern="1200"/>
        </a:p>
      </dsp:txBody>
      <dsp:txXfrm>
        <a:off x="7156192" y="1869505"/>
        <a:ext cx="2668925" cy="16013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B29137-C5D3-4B12-BB1C-B7A111975908}">
      <dsp:nvSpPr>
        <dsp:cNvPr id="0" name=""/>
        <dsp:cNvSpPr/>
      </dsp:nvSpPr>
      <dsp:spPr>
        <a:xfrm>
          <a:off x="0" y="3487329"/>
          <a:ext cx="6669431" cy="2288065"/>
        </a:xfrm>
        <a:prstGeom prst="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rtl="0">
            <a:lnSpc>
              <a:spcPct val="90000"/>
            </a:lnSpc>
            <a:spcBef>
              <a:spcPct val="0"/>
            </a:spcBef>
            <a:spcAft>
              <a:spcPct val="35000"/>
            </a:spcAft>
          </a:pPr>
          <a:r>
            <a:rPr lang="en-US" sz="2300" kern="1200" dirty="0" smtClean="0">
              <a:latin typeface="Avenir Next LT Pro Light"/>
            </a:rPr>
            <a:t>A reward system has also been added for the player's collision with the walls that delimit the area in which he can move, to optimize his training.</a:t>
          </a:r>
          <a:endParaRPr lang="en-US" sz="2300" kern="1200" dirty="0">
            <a:latin typeface="Avenir Next LT Pro Light"/>
          </a:endParaRPr>
        </a:p>
      </dsp:txBody>
      <dsp:txXfrm>
        <a:off x="0" y="3487329"/>
        <a:ext cx="6669431" cy="2288065"/>
      </dsp:txXfrm>
    </dsp:sp>
    <dsp:sp modelId="{BE4283A2-E65E-4153-ABC4-B661B146064F}">
      <dsp:nvSpPr>
        <dsp:cNvPr id="0" name=""/>
        <dsp:cNvSpPr/>
      </dsp:nvSpPr>
      <dsp:spPr>
        <a:xfrm rot="10800000">
          <a:off x="0" y="2605"/>
          <a:ext cx="6669431" cy="3519044"/>
        </a:xfrm>
        <a:prstGeom prst="upArrowCallout">
          <a:avLst/>
        </a:prstGeom>
        <a:solidFill>
          <a:schemeClr val="accent2">
            <a:hueOff val="1466650"/>
            <a:satOff val="6380"/>
            <a:lumOff val="2353"/>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kern="1200" dirty="0" smtClean="0"/>
            <a:t>The rewards for the agent have been defined based on the game elements with which it can interact:</a:t>
          </a:r>
          <a:endParaRPr lang="en-US" sz="2300" kern="1200" dirty="0"/>
        </a:p>
      </dsp:txBody>
      <dsp:txXfrm rot="-10800000">
        <a:off x="0" y="2605"/>
        <a:ext cx="6669431" cy="1235184"/>
      </dsp:txXfrm>
    </dsp:sp>
    <dsp:sp modelId="{4B6B3ED7-B95F-473C-A84B-3A271FFD873D}">
      <dsp:nvSpPr>
        <dsp:cNvPr id="0" name=""/>
        <dsp:cNvSpPr/>
      </dsp:nvSpPr>
      <dsp:spPr>
        <a:xfrm>
          <a:off x="3256" y="1237790"/>
          <a:ext cx="2220972" cy="1052194"/>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8920" tIns="44450" rIns="248920" bIns="44450" numCol="1" spcCol="1270" anchor="ctr" anchorCtr="0">
          <a:noAutofit/>
        </a:bodyPr>
        <a:lstStyle/>
        <a:p>
          <a:pPr lvl="0" algn="ctr" defTabSz="1555750">
            <a:lnSpc>
              <a:spcPct val="90000"/>
            </a:lnSpc>
            <a:spcBef>
              <a:spcPct val="0"/>
            </a:spcBef>
            <a:spcAft>
              <a:spcPct val="35000"/>
            </a:spcAft>
          </a:pPr>
          <a:r>
            <a:rPr lang="en-US" sz="3500" kern="1200" dirty="0" smtClean="0"/>
            <a:t>Coins</a:t>
          </a:r>
          <a:endParaRPr lang="en-US" sz="3500" kern="1200" dirty="0"/>
        </a:p>
      </dsp:txBody>
      <dsp:txXfrm>
        <a:off x="3256" y="1237790"/>
        <a:ext cx="2220972" cy="1052194"/>
      </dsp:txXfrm>
    </dsp:sp>
    <dsp:sp modelId="{343C8DA5-9E2B-4E08-88DE-2667E349A231}">
      <dsp:nvSpPr>
        <dsp:cNvPr id="0" name=""/>
        <dsp:cNvSpPr/>
      </dsp:nvSpPr>
      <dsp:spPr>
        <a:xfrm>
          <a:off x="2224229" y="1237790"/>
          <a:ext cx="2220972" cy="1052194"/>
        </a:xfrm>
        <a:prstGeom prst="rect">
          <a:avLst/>
        </a:prstGeom>
        <a:solidFill>
          <a:schemeClr val="accent2">
            <a:tint val="40000"/>
            <a:alpha val="90000"/>
            <a:hueOff val="590939"/>
            <a:satOff val="3161"/>
            <a:lumOff val="343"/>
            <a:alphaOff val="0"/>
          </a:schemeClr>
        </a:solidFill>
        <a:ln w="9525" cap="flat" cmpd="sng" algn="ctr">
          <a:solidFill>
            <a:schemeClr val="accent2">
              <a:tint val="40000"/>
              <a:alpha val="90000"/>
              <a:hueOff val="590939"/>
              <a:satOff val="3161"/>
              <a:lumOff val="34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8920" tIns="44450" rIns="248920" bIns="44450" numCol="1" spcCol="1270" anchor="ctr" anchorCtr="0">
          <a:noAutofit/>
        </a:bodyPr>
        <a:lstStyle/>
        <a:p>
          <a:pPr lvl="0" algn="ctr" defTabSz="1555750">
            <a:lnSpc>
              <a:spcPct val="90000"/>
            </a:lnSpc>
            <a:spcBef>
              <a:spcPct val="0"/>
            </a:spcBef>
            <a:spcAft>
              <a:spcPct val="35000"/>
            </a:spcAft>
          </a:pPr>
          <a:r>
            <a:rPr lang="it-IT" sz="3500" kern="1200" dirty="0" err="1" smtClean="0"/>
            <a:t>Fireballs</a:t>
          </a:r>
          <a:endParaRPr lang="en-US" sz="3500" kern="1200" dirty="0"/>
        </a:p>
      </dsp:txBody>
      <dsp:txXfrm>
        <a:off x="2224229" y="1237790"/>
        <a:ext cx="2220972" cy="1052194"/>
      </dsp:txXfrm>
    </dsp:sp>
    <dsp:sp modelId="{F8ADB44C-BADF-49CC-98F6-91CFEE1F7AB1}">
      <dsp:nvSpPr>
        <dsp:cNvPr id="0" name=""/>
        <dsp:cNvSpPr/>
      </dsp:nvSpPr>
      <dsp:spPr>
        <a:xfrm>
          <a:off x="4445201" y="1237790"/>
          <a:ext cx="2220972" cy="1052194"/>
        </a:xfrm>
        <a:prstGeom prst="rect">
          <a:avLst/>
        </a:prstGeom>
        <a:solidFill>
          <a:schemeClr val="accent2">
            <a:tint val="40000"/>
            <a:alpha val="90000"/>
            <a:hueOff val="1181879"/>
            <a:satOff val="6323"/>
            <a:lumOff val="685"/>
            <a:alphaOff val="0"/>
          </a:schemeClr>
        </a:solidFill>
        <a:ln w="9525" cap="flat" cmpd="sng" algn="ctr">
          <a:solidFill>
            <a:schemeClr val="accent2">
              <a:tint val="40000"/>
              <a:alpha val="90000"/>
              <a:hueOff val="1181879"/>
              <a:satOff val="6323"/>
              <a:lumOff val="68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8920" tIns="44450" rIns="248920" bIns="44450" numCol="1" spcCol="1270" anchor="ctr" anchorCtr="0">
          <a:noAutofit/>
        </a:bodyPr>
        <a:lstStyle/>
        <a:p>
          <a:pPr lvl="0" algn="ctr" defTabSz="1555750">
            <a:lnSpc>
              <a:spcPct val="90000"/>
            </a:lnSpc>
            <a:spcBef>
              <a:spcPct val="0"/>
            </a:spcBef>
            <a:spcAft>
              <a:spcPct val="35000"/>
            </a:spcAft>
          </a:pPr>
          <a:r>
            <a:rPr lang="it-IT" sz="3500" kern="1200" dirty="0" err="1" smtClean="0"/>
            <a:t>Bomb</a:t>
          </a:r>
          <a:r>
            <a:rPr lang="it-IT" sz="3500" kern="1200" dirty="0" smtClean="0"/>
            <a:t> Action</a:t>
          </a:r>
          <a:endParaRPr lang="en-US" sz="3500" kern="1200" dirty="0"/>
        </a:p>
      </dsp:txBody>
      <dsp:txXfrm>
        <a:off x="4445201" y="1237790"/>
        <a:ext cx="2220972" cy="10521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F0E9E-8FD5-4048-9003-BEA1DA3982A2}">
      <dsp:nvSpPr>
        <dsp:cNvPr id="0" name=""/>
        <dsp:cNvSpPr/>
      </dsp:nvSpPr>
      <dsp:spPr>
        <a:xfrm>
          <a:off x="0" y="0"/>
          <a:ext cx="4721760" cy="1434465"/>
        </a:xfrm>
        <a:prstGeom prst="roundRect">
          <a:avLst>
            <a:gd name="adj" fmla="val 10000"/>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Fireballs were initially given a –1 penalty.</a:t>
          </a:r>
          <a:endParaRPr lang="en-US" sz="1800" kern="1200" dirty="0"/>
        </a:p>
      </dsp:txBody>
      <dsp:txXfrm>
        <a:off x="42014" y="42014"/>
        <a:ext cx="3173860" cy="1350437"/>
      </dsp:txXfrm>
    </dsp:sp>
    <dsp:sp modelId="{C6452E24-F6C1-49CA-8A0C-24A68D752E42}">
      <dsp:nvSpPr>
        <dsp:cNvPr id="0" name=""/>
        <dsp:cNvSpPr/>
      </dsp:nvSpPr>
      <dsp:spPr>
        <a:xfrm>
          <a:off x="416625" y="1673543"/>
          <a:ext cx="4721760" cy="1434465"/>
        </a:xfrm>
        <a:prstGeom prst="roundRect">
          <a:avLst>
            <a:gd name="adj" fmla="val 10000"/>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This penalty was then decreased to –0.01 to encourage the Agent to continue with matches even after a defeat.</a:t>
          </a:r>
          <a:endParaRPr lang="en-US" sz="1800" kern="1200" dirty="0"/>
        </a:p>
      </dsp:txBody>
      <dsp:txXfrm>
        <a:off x="458639" y="1715557"/>
        <a:ext cx="3288703" cy="1350437"/>
      </dsp:txXfrm>
    </dsp:sp>
    <dsp:sp modelId="{36C3EF50-FFE3-4480-ABA6-8340D4D23ADD}">
      <dsp:nvSpPr>
        <dsp:cNvPr id="0" name=""/>
        <dsp:cNvSpPr/>
      </dsp:nvSpPr>
      <dsp:spPr>
        <a:xfrm>
          <a:off x="833251" y="3347086"/>
          <a:ext cx="4721760" cy="1434465"/>
        </a:xfrm>
        <a:prstGeom prst="roundRect">
          <a:avLst>
            <a:gd name="adj" fmla="val 10000"/>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Finally, –0.05 was established as the definitive value of the penalty received by the player every time he hits a fireball.</a:t>
          </a:r>
          <a:endParaRPr lang="en-US" sz="1800" kern="1200" dirty="0"/>
        </a:p>
      </dsp:txBody>
      <dsp:txXfrm>
        <a:off x="875265" y="3389100"/>
        <a:ext cx="3288703" cy="1350437"/>
      </dsp:txXfrm>
    </dsp:sp>
    <dsp:sp modelId="{DFB25429-5863-4701-AB55-E4258A4F14C6}">
      <dsp:nvSpPr>
        <dsp:cNvPr id="0" name=""/>
        <dsp:cNvSpPr/>
      </dsp:nvSpPr>
      <dsp:spPr>
        <a:xfrm>
          <a:off x="3789357" y="1087803"/>
          <a:ext cx="932402" cy="932402"/>
        </a:xfrm>
        <a:prstGeom prst="downArrow">
          <a:avLst>
            <a:gd name="adj1" fmla="val 55000"/>
            <a:gd name="adj2" fmla="val 45000"/>
          </a:avLst>
        </a:prstGeom>
        <a:solidFill>
          <a:schemeClr val="accent5">
            <a:alpha val="90000"/>
            <a:tint val="40000"/>
            <a:hueOff val="0"/>
            <a:satOff val="0"/>
            <a:lumOff val="0"/>
            <a:alphaOff val="0"/>
          </a:schemeClr>
        </a:solidFill>
        <a:ln w="1079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3999147" y="1087803"/>
        <a:ext cx="512822" cy="701633"/>
      </dsp:txXfrm>
    </dsp:sp>
    <dsp:sp modelId="{97BA6F15-1857-4AC9-BA81-933CE92C6F47}">
      <dsp:nvSpPr>
        <dsp:cNvPr id="0" name=""/>
        <dsp:cNvSpPr/>
      </dsp:nvSpPr>
      <dsp:spPr>
        <a:xfrm>
          <a:off x="4205983" y="2751783"/>
          <a:ext cx="932402" cy="932402"/>
        </a:xfrm>
        <a:prstGeom prst="downArrow">
          <a:avLst>
            <a:gd name="adj1" fmla="val 55000"/>
            <a:gd name="adj2" fmla="val 45000"/>
          </a:avLst>
        </a:prstGeom>
        <a:solidFill>
          <a:schemeClr val="accent5">
            <a:alpha val="90000"/>
            <a:tint val="40000"/>
            <a:hueOff val="0"/>
            <a:satOff val="0"/>
            <a:lumOff val="0"/>
            <a:alphaOff val="0"/>
          </a:schemeClr>
        </a:solidFill>
        <a:ln w="1079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4415773" y="2751783"/>
        <a:ext cx="512822" cy="70163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D9B7BA-436F-4027-B4D3-B0F17713C209}">
      <dsp:nvSpPr>
        <dsp:cNvPr id="0" name=""/>
        <dsp:cNvSpPr/>
      </dsp:nvSpPr>
      <dsp:spPr>
        <a:xfrm>
          <a:off x="0" y="2821"/>
          <a:ext cx="6669431" cy="0"/>
        </a:xfrm>
        <a:prstGeom prst="line">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B9654892-814E-445A-9140-542D8FF34D7B}">
      <dsp:nvSpPr>
        <dsp:cNvPr id="0" name=""/>
        <dsp:cNvSpPr/>
      </dsp:nvSpPr>
      <dsp:spPr>
        <a:xfrm>
          <a:off x="0" y="2821"/>
          <a:ext cx="6669431" cy="1924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en-US" sz="2600" kern="1200" dirty="0" err="1" smtClean="0"/>
            <a:t>TensorBoard</a:t>
          </a:r>
          <a:r>
            <a:rPr lang="en-US" sz="2600" kern="1200" dirty="0" smtClean="0"/>
            <a:t> is a data visualization and machine learning model tool provided by </a:t>
          </a:r>
          <a:r>
            <a:rPr lang="en-US" sz="2600" kern="1200" dirty="0" err="1" smtClean="0"/>
            <a:t>TensorFlow</a:t>
          </a:r>
          <a:r>
            <a:rPr lang="en-US" sz="2600" kern="1200" dirty="0" smtClean="0"/>
            <a:t>.</a:t>
          </a:r>
          <a:endParaRPr lang="en-US" sz="2600" kern="1200" dirty="0"/>
        </a:p>
      </dsp:txBody>
      <dsp:txXfrm>
        <a:off x="0" y="2821"/>
        <a:ext cx="6669431" cy="1924119"/>
      </dsp:txXfrm>
    </dsp:sp>
    <dsp:sp modelId="{73DE4108-2F17-41DC-833F-42F7CDEBF26B}">
      <dsp:nvSpPr>
        <dsp:cNvPr id="0" name=""/>
        <dsp:cNvSpPr/>
      </dsp:nvSpPr>
      <dsp:spPr>
        <a:xfrm>
          <a:off x="0" y="1926940"/>
          <a:ext cx="6669431" cy="0"/>
        </a:xfrm>
        <a:prstGeom prst="line">
          <a:avLst/>
        </a:prstGeom>
        <a:solidFill>
          <a:schemeClr val="accent2">
            <a:hueOff val="733325"/>
            <a:satOff val="3190"/>
            <a:lumOff val="1177"/>
            <a:alphaOff val="0"/>
          </a:schemeClr>
        </a:solidFill>
        <a:ln w="9525" cap="flat" cmpd="sng" algn="ctr">
          <a:solidFill>
            <a:schemeClr val="accent2">
              <a:hueOff val="733325"/>
              <a:satOff val="3190"/>
              <a:lumOff val="1177"/>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4D5A941D-6B7A-4B40-870B-544E87C6D1A7}">
      <dsp:nvSpPr>
        <dsp:cNvPr id="0" name=""/>
        <dsp:cNvSpPr/>
      </dsp:nvSpPr>
      <dsp:spPr>
        <a:xfrm>
          <a:off x="0" y="1926940"/>
          <a:ext cx="6669431" cy="1924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en-US" sz="2600" kern="1200" dirty="0" smtClean="0"/>
            <a:t>In a project with ML-Agents, </a:t>
          </a:r>
          <a:r>
            <a:rPr lang="en-US" sz="2600" kern="1200" dirty="0" err="1" smtClean="0"/>
            <a:t>TensorBoard</a:t>
          </a:r>
          <a:r>
            <a:rPr lang="en-US" sz="2600" kern="1200" dirty="0" smtClean="0"/>
            <a:t> can be used to visualize and monitor the training data and performance of the AI ​​model.</a:t>
          </a:r>
          <a:endParaRPr lang="en-US" sz="2600" kern="1200" dirty="0"/>
        </a:p>
      </dsp:txBody>
      <dsp:txXfrm>
        <a:off x="0" y="1926940"/>
        <a:ext cx="6669431" cy="1924119"/>
      </dsp:txXfrm>
    </dsp:sp>
    <dsp:sp modelId="{9FBE1BAE-8CE2-479E-AF38-1BE9C556345E}">
      <dsp:nvSpPr>
        <dsp:cNvPr id="0" name=""/>
        <dsp:cNvSpPr/>
      </dsp:nvSpPr>
      <dsp:spPr>
        <a:xfrm>
          <a:off x="0" y="3851059"/>
          <a:ext cx="6669431" cy="0"/>
        </a:xfrm>
        <a:prstGeom prst="line">
          <a:avLst/>
        </a:prstGeom>
        <a:solidFill>
          <a:schemeClr val="accent2">
            <a:hueOff val="1466650"/>
            <a:satOff val="6380"/>
            <a:lumOff val="2353"/>
            <a:alphaOff val="0"/>
          </a:schemeClr>
        </a:solidFill>
        <a:ln w="9525" cap="flat" cmpd="sng" algn="ctr">
          <a:solidFill>
            <a:schemeClr val="accent2">
              <a:hueOff val="1466650"/>
              <a:satOff val="6380"/>
              <a:lumOff val="2353"/>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A3BB93F7-135A-44C2-98D6-3672D66F8D1E}">
      <dsp:nvSpPr>
        <dsp:cNvPr id="0" name=""/>
        <dsp:cNvSpPr/>
      </dsp:nvSpPr>
      <dsp:spPr>
        <a:xfrm>
          <a:off x="0" y="3851059"/>
          <a:ext cx="6669431" cy="1924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en-US" sz="2600" kern="1200" dirty="0" smtClean="0"/>
            <a:t>With </a:t>
          </a:r>
          <a:r>
            <a:rPr lang="en-US" sz="2600" kern="1200" dirty="0" err="1" smtClean="0"/>
            <a:t>TensorBoard</a:t>
          </a:r>
          <a:r>
            <a:rPr lang="en-US" sz="2600" kern="1200" dirty="0" smtClean="0"/>
            <a:t>, you can view different training metrics, such as model accuracy or error rate. This allows you to monitor how the model is learning and identify any problems or opportunities for improvement.</a:t>
          </a:r>
          <a:endParaRPr lang="en-US" sz="2600" kern="1200" dirty="0"/>
        </a:p>
      </dsp:txBody>
      <dsp:txXfrm>
        <a:off x="0" y="3851059"/>
        <a:ext cx="6669431" cy="192411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9/9/2023</a:t>
            </a:fld>
            <a:endParaRPr lang="en-US"/>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a:t>
            </a:fld>
            <a:endParaRPr lang="en-US"/>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619541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9/9/2023</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a:t>
            </a:fld>
            <a:endParaRPr lang="en-US"/>
          </a:p>
        </p:txBody>
      </p:sp>
    </p:spTree>
    <p:extLst>
      <p:ext uri="{BB962C8B-B14F-4D97-AF65-F5344CB8AC3E}">
        <p14:creationId xmlns:p14="http://schemas.microsoft.com/office/powerpoint/2010/main" val="240945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9/9/2023</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a:t>
            </a:fld>
            <a:endParaRPr lang="en-US"/>
          </a:p>
        </p:txBody>
      </p:sp>
    </p:spTree>
    <p:extLst>
      <p:ext uri="{BB962C8B-B14F-4D97-AF65-F5344CB8AC3E}">
        <p14:creationId xmlns:p14="http://schemas.microsoft.com/office/powerpoint/2010/main" val="2226400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9/9/2023</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a:t>
            </a:fld>
            <a:endParaRPr lang="en-US"/>
          </a:p>
        </p:txBody>
      </p:sp>
    </p:spTree>
    <p:extLst>
      <p:ext uri="{BB962C8B-B14F-4D97-AF65-F5344CB8AC3E}">
        <p14:creationId xmlns:p14="http://schemas.microsoft.com/office/powerpoint/2010/main" val="3379855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9/9/2023</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9396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9/9/2023</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a:t>
            </a:fld>
            <a:endParaRPr lang="en-US"/>
          </a:p>
        </p:txBody>
      </p:sp>
    </p:spTree>
    <p:extLst>
      <p:ext uri="{BB962C8B-B14F-4D97-AF65-F5344CB8AC3E}">
        <p14:creationId xmlns:p14="http://schemas.microsoft.com/office/powerpoint/2010/main" val="2663392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9/9/2023</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a:t>
            </a:fld>
            <a:endParaRPr lang="en-US"/>
          </a:p>
        </p:txBody>
      </p:sp>
    </p:spTree>
    <p:extLst>
      <p:ext uri="{BB962C8B-B14F-4D97-AF65-F5344CB8AC3E}">
        <p14:creationId xmlns:p14="http://schemas.microsoft.com/office/powerpoint/2010/main" val="4196791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9/9/2023</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a:t>
            </a:fld>
            <a:endParaRPr lang="en-US"/>
          </a:p>
        </p:txBody>
      </p:sp>
    </p:spTree>
    <p:extLst>
      <p:ext uri="{BB962C8B-B14F-4D97-AF65-F5344CB8AC3E}">
        <p14:creationId xmlns:p14="http://schemas.microsoft.com/office/powerpoint/2010/main" val="3354379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9/9/2023</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a:t>
            </a:fld>
            <a:endParaRPr lang="en-US"/>
          </a:p>
        </p:txBody>
      </p:sp>
    </p:spTree>
    <p:extLst>
      <p:ext uri="{BB962C8B-B14F-4D97-AF65-F5344CB8AC3E}">
        <p14:creationId xmlns:p14="http://schemas.microsoft.com/office/powerpoint/2010/main" val="3277667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9/9/2023</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a:t>
            </a:fld>
            <a:endParaRPr lang="en-US"/>
          </a:p>
        </p:txBody>
      </p:sp>
    </p:spTree>
    <p:extLst>
      <p:ext uri="{BB962C8B-B14F-4D97-AF65-F5344CB8AC3E}">
        <p14:creationId xmlns:p14="http://schemas.microsoft.com/office/powerpoint/2010/main" val="213906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9/9/2023</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a:t>
            </a:fld>
            <a:endParaRPr lang="en-US"/>
          </a:p>
        </p:txBody>
      </p:sp>
    </p:spTree>
    <p:extLst>
      <p:ext uri="{BB962C8B-B14F-4D97-AF65-F5344CB8AC3E}">
        <p14:creationId xmlns:p14="http://schemas.microsoft.com/office/powerpoint/2010/main" val="1808889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9/9/2023</a:t>
            </a:fld>
            <a:endParaRPr lang="en-US"/>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‹N›</a:t>
            </a:fld>
            <a:endParaRPr lang="en-US"/>
          </a:p>
        </p:txBody>
      </p:sp>
    </p:spTree>
    <p:extLst>
      <p:ext uri="{BB962C8B-B14F-4D97-AF65-F5344CB8AC3E}">
        <p14:creationId xmlns:p14="http://schemas.microsoft.com/office/powerpoint/2010/main" val="2729244662"/>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3" name="Rectangle 42">
            <a:extLst>
              <a:ext uri="{FF2B5EF4-FFF2-40B4-BE49-F238E27FC236}">
                <a16:creationId xmlns:a16="http://schemas.microsoft.com/office/drawing/2014/main" id="{CA5B2A81-2C8E-4963-AFD4-E539D168B4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p:cNvSpPr>
            <a:spLocks noGrp="1"/>
          </p:cNvSpPr>
          <p:nvPr>
            <p:ph type="ctrTitle"/>
          </p:nvPr>
        </p:nvSpPr>
        <p:spPr>
          <a:xfrm>
            <a:off x="7766050" y="1079500"/>
            <a:ext cx="3884962" cy="2138400"/>
          </a:xfrm>
        </p:spPr>
        <p:txBody>
          <a:bodyPr>
            <a:normAutofit/>
          </a:bodyPr>
          <a:lstStyle/>
          <a:p>
            <a:r>
              <a:rPr lang="de-DE">
                <a:cs typeface="Calibri Light"/>
              </a:rPr>
              <a:t>Dodget ML</a:t>
            </a:r>
            <a:endParaRPr lang="de-DE"/>
          </a:p>
        </p:txBody>
      </p:sp>
      <p:sp>
        <p:nvSpPr>
          <p:cNvPr id="3" name="Sottotitolo 2"/>
          <p:cNvSpPr>
            <a:spLocks noGrp="1"/>
          </p:cNvSpPr>
          <p:nvPr>
            <p:ph type="subTitle" idx="1"/>
          </p:nvPr>
        </p:nvSpPr>
        <p:spPr>
          <a:xfrm>
            <a:off x="7766051" y="4113213"/>
            <a:ext cx="3884961" cy="1655762"/>
          </a:xfrm>
        </p:spPr>
        <p:txBody>
          <a:bodyPr>
            <a:normAutofit/>
          </a:bodyPr>
          <a:lstStyle/>
          <a:p>
            <a:r>
              <a:rPr lang="de-DE" dirty="0" smtClean="0"/>
              <a:t>A </a:t>
            </a:r>
            <a:r>
              <a:rPr lang="de-DE" dirty="0" err="1" smtClean="0"/>
              <a:t>project</a:t>
            </a:r>
            <a:r>
              <a:rPr lang="de-DE" dirty="0" smtClean="0"/>
              <a:t> </a:t>
            </a:r>
            <a:r>
              <a:rPr lang="de-DE" dirty="0" err="1" smtClean="0"/>
              <a:t>by</a:t>
            </a:r>
            <a:r>
              <a:rPr lang="de-DE" dirty="0" smtClean="0"/>
              <a:t> </a:t>
            </a:r>
            <a:r>
              <a:rPr lang="de-DE" dirty="0"/>
              <a:t>Lorenzo </a:t>
            </a:r>
            <a:r>
              <a:rPr lang="de-DE" dirty="0" err="1"/>
              <a:t>Galasso</a:t>
            </a:r>
            <a:r>
              <a:rPr lang="de-DE" dirty="0"/>
              <a:t>, Francesco </a:t>
            </a:r>
            <a:r>
              <a:rPr lang="de-DE" dirty="0" err="1"/>
              <a:t>Galasso</a:t>
            </a:r>
            <a:r>
              <a:rPr lang="de-DE" dirty="0"/>
              <a:t> e Oscar Granese</a:t>
            </a:r>
          </a:p>
        </p:txBody>
      </p:sp>
      <p:pic>
        <p:nvPicPr>
          <p:cNvPr id="4" name="Picture 3">
            <a:extLst>
              <a:ext uri="{FF2B5EF4-FFF2-40B4-BE49-F238E27FC236}">
                <a16:creationId xmlns:a16="http://schemas.microsoft.com/office/drawing/2014/main" id="{B3B2FE1C-75E0-9866-B733-263996B73D7F}"/>
              </a:ext>
            </a:extLst>
          </p:cNvPr>
          <p:cNvPicPr>
            <a:picLocks noChangeAspect="1"/>
          </p:cNvPicPr>
          <p:nvPr/>
        </p:nvPicPr>
        <p:blipFill rotWithShape="1">
          <a:blip r:embed="rId2"/>
          <a:srcRect l="13755" r="16971"/>
          <a:stretch/>
        </p:blipFill>
        <p:spPr>
          <a:xfrm>
            <a:off x="540988" y="540000"/>
            <a:ext cx="6671025" cy="5778000"/>
          </a:xfrm>
          <a:prstGeom prst="rect">
            <a:avLst/>
          </a:prstGeom>
        </p:spPr>
      </p:pic>
      <p:cxnSp>
        <p:nvCxnSpPr>
          <p:cNvPr id="54" name="Straight Connector 44">
            <a:extLst>
              <a:ext uri="{FF2B5EF4-FFF2-40B4-BE49-F238E27FC236}">
                <a16:creationId xmlns:a16="http://schemas.microsoft.com/office/drawing/2014/main" id="{9E7C23BC-DAA6-40E1-8166-B8C4439D143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8531"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2583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C4D5A78-88D0-4BF3-B3D6-0CC8F27C5D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
            <a:extLst>
              <a:ext uri="{FF2B5EF4-FFF2-40B4-BE49-F238E27FC236}">
                <a16:creationId xmlns:a16="http://schemas.microsoft.com/office/drawing/2014/main" id="{4E63F70D-FACC-4143-A82D-6E8F7EC16F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431686" y="432884"/>
            <a:ext cx="11113200" cy="5778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Lst>
            <a:ahLst/>
            <a:cxnLst>
              <a:cxn ang="0">
                <a:pos x="connsiteX0" y="connsiteY0"/>
              </a:cxn>
              <a:cxn ang="0">
                <a:pos x="connsiteX1" y="connsiteY1"/>
              </a:cxn>
              <a:cxn ang="0">
                <a:pos x="connsiteX2" y="connsiteY2"/>
              </a:cxn>
            </a:cxnLst>
            <a:rect l="l" t="t" r="r" b="b"/>
            <a:pathLst>
              <a:path w="6660000" h="5760000">
                <a:moveTo>
                  <a:pt x="6660000" y="5760000"/>
                </a:moveTo>
                <a:lnTo>
                  <a:pt x="0" y="5760000"/>
                </a:lnTo>
                <a:lnTo>
                  <a:pt x="0"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
            <a:extLst>
              <a:ext uri="{FF2B5EF4-FFF2-40B4-BE49-F238E27FC236}">
                <a16:creationId xmlns:a16="http://schemas.microsoft.com/office/drawing/2014/main" id="{4198D1D3-18D0-4451-8DD8-21B40D9005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431686" y="6210884"/>
            <a:ext cx="11113200" cy="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6660000 w 6660000"/>
              <a:gd name="connsiteY0" fmla="*/ 0 h 0"/>
              <a:gd name="connsiteX1" fmla="*/ 0 w 6660000"/>
              <a:gd name="connsiteY1" fmla="*/ 0 h 0"/>
            </a:gdLst>
            <a:ahLst/>
            <a:cxnLst>
              <a:cxn ang="0">
                <a:pos x="connsiteX0" y="connsiteY0"/>
              </a:cxn>
              <a:cxn ang="0">
                <a:pos x="connsiteX1" y="connsiteY1"/>
              </a:cxn>
            </a:cxnLst>
            <a:rect l="l" t="t" r="r" b="b"/>
            <a:pathLst>
              <a:path w="6660000">
                <a:moveTo>
                  <a:pt x="6660000" y="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
            <a:extLst>
              <a:ext uri="{FF2B5EF4-FFF2-40B4-BE49-F238E27FC236}">
                <a16:creationId xmlns:a16="http://schemas.microsoft.com/office/drawing/2014/main" id="{DBA117BE-BC79-418E-81BF-D08D79CB91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1544886" y="432884"/>
            <a:ext cx="0" cy="5778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0 w 0"/>
              <a:gd name="connsiteY0" fmla="*/ 5760000 h 5760000"/>
              <a:gd name="connsiteX1" fmla="*/ 0 w 0"/>
              <a:gd name="connsiteY1" fmla="*/ 0 h 5760000"/>
            </a:gdLst>
            <a:ahLst/>
            <a:cxnLst>
              <a:cxn ang="0">
                <a:pos x="connsiteX0" y="connsiteY0"/>
              </a:cxn>
              <a:cxn ang="0">
                <a:pos x="connsiteX1" y="connsiteY1"/>
              </a:cxn>
            </a:cxnLst>
            <a:rect l="l" t="t" r="r" b="b"/>
            <a:pathLst>
              <a:path h="5760000">
                <a:moveTo>
                  <a:pt x="0" y="576000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BF1F232-8FB1-D1DE-4CB1-8DD756AE553B}"/>
              </a:ext>
            </a:extLst>
          </p:cNvPr>
          <p:cNvSpPr>
            <a:spLocks noGrp="1"/>
          </p:cNvSpPr>
          <p:nvPr>
            <p:ph type="title"/>
          </p:nvPr>
        </p:nvSpPr>
        <p:spPr>
          <a:xfrm>
            <a:off x="541338" y="1079500"/>
            <a:ext cx="3322637" cy="4689475"/>
          </a:xfrm>
        </p:spPr>
        <p:txBody>
          <a:bodyPr anchor="ctr">
            <a:normAutofit/>
          </a:bodyPr>
          <a:lstStyle/>
          <a:p>
            <a:pPr algn="ctr"/>
            <a:r>
              <a:rPr lang="it-IT" err="1"/>
              <a:t>Reward</a:t>
            </a:r>
            <a:r>
              <a:rPr lang="it-IT"/>
              <a:t> System</a:t>
            </a:r>
          </a:p>
        </p:txBody>
      </p:sp>
      <p:graphicFrame>
        <p:nvGraphicFramePr>
          <p:cNvPr id="19" name="Segnaposto contenuto 2">
            <a:extLst>
              <a:ext uri="{FF2B5EF4-FFF2-40B4-BE49-F238E27FC236}">
                <a16:creationId xmlns:a16="http://schemas.microsoft.com/office/drawing/2014/main" id="{23171B5F-90ED-A040-E111-6E2D95A1DD06}"/>
              </a:ext>
            </a:extLst>
          </p:cNvPr>
          <p:cNvGraphicFramePr>
            <a:graphicFrameLocks noGrp="1"/>
          </p:cNvGraphicFramePr>
          <p:nvPr>
            <p:ph idx="1"/>
            <p:extLst>
              <p:ext uri="{D42A27DB-BD31-4B8C-83A1-F6EECF244321}">
                <p14:modId xmlns:p14="http://schemas.microsoft.com/office/powerpoint/2010/main" val="37071101"/>
              </p:ext>
            </p:extLst>
          </p:nvPr>
        </p:nvGraphicFramePr>
        <p:xfrm>
          <a:off x="4878094" y="427111"/>
          <a:ext cx="6669431" cy="577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6096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B66C9CD-6BF4-44CA-8078-0BB8190807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35A9AFE0-EEAC-22A0-5D6D-58521681A383}"/>
              </a:ext>
            </a:extLst>
          </p:cNvPr>
          <p:cNvSpPr>
            <a:spLocks noGrp="1"/>
          </p:cNvSpPr>
          <p:nvPr>
            <p:ph type="title"/>
          </p:nvPr>
        </p:nvSpPr>
        <p:spPr>
          <a:xfrm>
            <a:off x="1080000" y="592787"/>
            <a:ext cx="6120000" cy="1278850"/>
          </a:xfrm>
        </p:spPr>
        <p:txBody>
          <a:bodyPr anchor="b">
            <a:normAutofit/>
          </a:bodyPr>
          <a:lstStyle/>
          <a:p>
            <a:pPr algn="ctr"/>
            <a:r>
              <a:rPr lang="it-IT" dirty="0" err="1"/>
              <a:t>Reward</a:t>
            </a:r>
            <a:r>
              <a:rPr lang="it-IT" dirty="0"/>
              <a:t> </a:t>
            </a:r>
            <a:r>
              <a:rPr lang="it-IT" dirty="0" err="1"/>
              <a:t>system</a:t>
            </a:r>
            <a:r>
              <a:rPr lang="it-IT" dirty="0"/>
              <a:t> - </a:t>
            </a:r>
            <a:r>
              <a:rPr lang="it-IT" dirty="0" err="1" smtClean="0"/>
              <a:t>Coins</a:t>
            </a:r>
            <a:endParaRPr lang="it-IT" dirty="0"/>
          </a:p>
        </p:txBody>
      </p:sp>
      <p:cxnSp>
        <p:nvCxnSpPr>
          <p:cNvPr id="25" name="Straight Connector 24">
            <a:extLst>
              <a:ext uri="{FF2B5EF4-FFF2-40B4-BE49-F238E27FC236}">
                <a16:creationId xmlns:a16="http://schemas.microsoft.com/office/drawing/2014/main" id="{77C6DF49-CBE3-4038-AC78-35DE4FD7CE8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70000"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B3F199D8-102F-D150-B8B3-FCCD93112BA5}"/>
              </a:ext>
            </a:extLst>
          </p:cNvPr>
          <p:cNvSpPr>
            <a:spLocks noGrp="1"/>
          </p:cNvSpPr>
          <p:nvPr>
            <p:ph idx="1"/>
          </p:nvPr>
        </p:nvSpPr>
        <p:spPr>
          <a:xfrm>
            <a:off x="1080000" y="2759076"/>
            <a:ext cx="6215474" cy="3009899"/>
          </a:xfrm>
        </p:spPr>
        <p:txBody>
          <a:bodyPr>
            <a:normAutofit/>
          </a:bodyPr>
          <a:lstStyle/>
          <a:p>
            <a:pPr marL="359410" indent="-359410"/>
            <a:r>
              <a:rPr lang="en-US" dirty="0"/>
              <a:t>Since the coin is the main game element to increase your score, a reward equal to 1 was immediately assigned to it</a:t>
            </a:r>
            <a:r>
              <a:rPr lang="en-US" dirty="0" smtClean="0"/>
              <a:t>.</a:t>
            </a:r>
          </a:p>
          <a:p>
            <a:pPr marL="359410" indent="-359410"/>
            <a:r>
              <a:rPr lang="en-US" dirty="0"/>
              <a:t>This reward remained unchanged for the entire duration of the training.</a:t>
            </a:r>
            <a:endParaRPr lang="it-IT" dirty="0"/>
          </a:p>
        </p:txBody>
      </p:sp>
      <p:sp>
        <p:nvSpPr>
          <p:cNvPr id="27" name="Rectangle 26">
            <a:extLst>
              <a:ext uri="{FF2B5EF4-FFF2-40B4-BE49-F238E27FC236}">
                <a16:creationId xmlns:a16="http://schemas.microsoft.com/office/drawing/2014/main" id="{CE7512AD-9E2D-4DC1-B4A2-A93A51CDE9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4850" y="0"/>
            <a:ext cx="3867150"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7" name="Immagine 7">
            <a:extLst>
              <a:ext uri="{FF2B5EF4-FFF2-40B4-BE49-F238E27FC236}">
                <a16:creationId xmlns:a16="http://schemas.microsoft.com/office/drawing/2014/main" id="{B89C98C0-5557-CDF2-C1EB-7124661FC3B0}"/>
              </a:ext>
            </a:extLst>
          </p:cNvPr>
          <p:cNvPicPr>
            <a:picLocks noChangeAspect="1"/>
          </p:cNvPicPr>
          <p:nvPr/>
        </p:nvPicPr>
        <p:blipFill>
          <a:blip r:embed="rId2"/>
          <a:stretch>
            <a:fillRect/>
          </a:stretch>
        </p:blipFill>
        <p:spPr>
          <a:xfrm>
            <a:off x="8883650" y="2045319"/>
            <a:ext cx="2767362" cy="2767362"/>
          </a:xfrm>
          <a:prstGeom prst="rect">
            <a:avLst/>
          </a:prstGeom>
        </p:spPr>
      </p:pic>
      <p:pic>
        <p:nvPicPr>
          <p:cNvPr id="4" name="Immagine 4" descr="Immagine che contiene testo&#10;&#10;Descrizione generata automaticamente">
            <a:extLst>
              <a:ext uri="{FF2B5EF4-FFF2-40B4-BE49-F238E27FC236}">
                <a16:creationId xmlns:a16="http://schemas.microsoft.com/office/drawing/2014/main" id="{0561CDB2-01AC-E0A9-1C71-116984821B92}"/>
              </a:ext>
            </a:extLst>
          </p:cNvPr>
          <p:cNvPicPr>
            <a:picLocks noChangeAspect="1"/>
          </p:cNvPicPr>
          <p:nvPr/>
        </p:nvPicPr>
        <p:blipFill>
          <a:blip r:embed="rId3"/>
          <a:stretch>
            <a:fillRect/>
          </a:stretch>
        </p:blipFill>
        <p:spPr>
          <a:xfrm>
            <a:off x="1414459" y="4983454"/>
            <a:ext cx="5550061" cy="1564659"/>
          </a:xfrm>
          <a:prstGeom prst="rect">
            <a:avLst/>
          </a:prstGeom>
        </p:spPr>
      </p:pic>
    </p:spTree>
    <p:extLst>
      <p:ext uri="{BB962C8B-B14F-4D97-AF65-F5344CB8AC3E}">
        <p14:creationId xmlns:p14="http://schemas.microsoft.com/office/powerpoint/2010/main" val="3868497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1" name="Rectangle 26">
            <a:extLst>
              <a:ext uri="{FF2B5EF4-FFF2-40B4-BE49-F238E27FC236}">
                <a16:creationId xmlns:a16="http://schemas.microsoft.com/office/drawing/2014/main" id="{369F5FE0-EBCF-4A14-AF3D-1ADCD6443E6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A976E78-40DD-CA60-2456-9061F6385C6B}"/>
              </a:ext>
            </a:extLst>
          </p:cNvPr>
          <p:cNvSpPr>
            <a:spLocks noGrp="1"/>
          </p:cNvSpPr>
          <p:nvPr>
            <p:ph type="title"/>
          </p:nvPr>
        </p:nvSpPr>
        <p:spPr>
          <a:xfrm>
            <a:off x="1080000" y="1011236"/>
            <a:ext cx="4426782" cy="1292662"/>
          </a:xfrm>
        </p:spPr>
        <p:txBody>
          <a:bodyPr anchor="t">
            <a:normAutofit/>
          </a:bodyPr>
          <a:lstStyle/>
          <a:p>
            <a:r>
              <a:rPr lang="it-IT" dirty="0" err="1"/>
              <a:t>Reward</a:t>
            </a:r>
            <a:r>
              <a:rPr lang="it-IT" dirty="0"/>
              <a:t> </a:t>
            </a:r>
            <a:r>
              <a:rPr lang="it-IT" dirty="0" err="1"/>
              <a:t>system</a:t>
            </a:r>
            <a:r>
              <a:rPr lang="it-IT" dirty="0"/>
              <a:t> – </a:t>
            </a:r>
            <a:r>
              <a:rPr lang="it-IT" dirty="0" err="1"/>
              <a:t>obstacles</a:t>
            </a:r>
            <a:endParaRPr lang="it-IT" dirty="0"/>
          </a:p>
        </p:txBody>
      </p:sp>
      <p:pic>
        <p:nvPicPr>
          <p:cNvPr id="22" name="Immagine 22">
            <a:extLst>
              <a:ext uri="{FF2B5EF4-FFF2-40B4-BE49-F238E27FC236}">
                <a16:creationId xmlns:a16="http://schemas.microsoft.com/office/drawing/2014/main" id="{CC6180C0-FBE4-BBDA-EE5B-7B2E70860670}"/>
              </a:ext>
            </a:extLst>
          </p:cNvPr>
          <p:cNvPicPr>
            <a:picLocks noChangeAspect="1"/>
          </p:cNvPicPr>
          <p:nvPr/>
        </p:nvPicPr>
        <p:blipFill>
          <a:blip r:embed="rId2"/>
          <a:stretch>
            <a:fillRect/>
          </a:stretch>
        </p:blipFill>
        <p:spPr>
          <a:xfrm>
            <a:off x="4156435" y="5023111"/>
            <a:ext cx="1935271" cy="1507865"/>
          </a:xfrm>
          <a:prstGeom prst="rect">
            <a:avLst/>
          </a:prstGeom>
        </p:spPr>
      </p:pic>
      <p:graphicFrame>
        <p:nvGraphicFramePr>
          <p:cNvPr id="15" name="Segnaposto contenuto 2">
            <a:extLst>
              <a:ext uri="{FF2B5EF4-FFF2-40B4-BE49-F238E27FC236}">
                <a16:creationId xmlns:a16="http://schemas.microsoft.com/office/drawing/2014/main" id="{781A9485-E1B0-D7AA-D2DD-D5EDDA3E3976}"/>
              </a:ext>
            </a:extLst>
          </p:cNvPr>
          <p:cNvGraphicFramePr>
            <a:graphicFrameLocks noGrp="1"/>
          </p:cNvGraphicFramePr>
          <p:nvPr>
            <p:ph idx="1"/>
            <p:extLst>
              <p:ext uri="{D42A27DB-BD31-4B8C-83A1-F6EECF244321}">
                <p14:modId xmlns:p14="http://schemas.microsoft.com/office/powerpoint/2010/main" val="915143835"/>
              </p:ext>
            </p:extLst>
          </p:nvPr>
        </p:nvGraphicFramePr>
        <p:xfrm>
          <a:off x="6096000" y="987423"/>
          <a:ext cx="5555012" cy="4781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3" name="Immagine 23" descr="Immagine che contiene testo&#10;&#10;Descrizione generata automaticamente">
            <a:extLst>
              <a:ext uri="{FF2B5EF4-FFF2-40B4-BE49-F238E27FC236}">
                <a16:creationId xmlns:a16="http://schemas.microsoft.com/office/drawing/2014/main" id="{04D0D17D-EEFD-C451-F27F-E27961725172}"/>
              </a:ext>
            </a:extLst>
          </p:cNvPr>
          <p:cNvPicPr>
            <a:picLocks noChangeAspect="1"/>
          </p:cNvPicPr>
          <p:nvPr/>
        </p:nvPicPr>
        <p:blipFill>
          <a:blip r:embed="rId8"/>
          <a:stretch>
            <a:fillRect/>
          </a:stretch>
        </p:blipFill>
        <p:spPr>
          <a:xfrm>
            <a:off x="1078375" y="2027679"/>
            <a:ext cx="4132161" cy="2802640"/>
          </a:xfrm>
          <a:prstGeom prst="rect">
            <a:avLst/>
          </a:prstGeom>
        </p:spPr>
      </p:pic>
    </p:spTree>
    <p:extLst>
      <p:ext uri="{BB962C8B-B14F-4D97-AF65-F5344CB8AC3E}">
        <p14:creationId xmlns:p14="http://schemas.microsoft.com/office/powerpoint/2010/main" val="11612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DB66C9CD-6BF4-44CA-8078-0BB8190807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8B3E50F-18ED-B646-1D85-0C25BC51F654}"/>
              </a:ext>
            </a:extLst>
          </p:cNvPr>
          <p:cNvSpPr>
            <a:spLocks noGrp="1"/>
          </p:cNvSpPr>
          <p:nvPr>
            <p:ph type="title"/>
          </p:nvPr>
        </p:nvSpPr>
        <p:spPr>
          <a:xfrm>
            <a:off x="1080000" y="1186167"/>
            <a:ext cx="5984963" cy="487914"/>
          </a:xfrm>
        </p:spPr>
        <p:txBody>
          <a:bodyPr anchor="b">
            <a:normAutofit/>
          </a:bodyPr>
          <a:lstStyle/>
          <a:p>
            <a:pPr algn="ctr"/>
            <a:r>
              <a:rPr lang="it-IT" dirty="0" err="1"/>
              <a:t>Reward</a:t>
            </a:r>
            <a:r>
              <a:rPr lang="it-IT" dirty="0"/>
              <a:t> </a:t>
            </a:r>
            <a:r>
              <a:rPr lang="it-IT" dirty="0" err="1"/>
              <a:t>system</a:t>
            </a:r>
            <a:r>
              <a:rPr lang="it-IT" dirty="0"/>
              <a:t> - </a:t>
            </a:r>
            <a:r>
              <a:rPr lang="it-IT" dirty="0" err="1" smtClean="0"/>
              <a:t>bomb</a:t>
            </a:r>
            <a:endParaRPr lang="it-IT" dirty="0"/>
          </a:p>
        </p:txBody>
      </p:sp>
      <p:cxnSp>
        <p:nvCxnSpPr>
          <p:cNvPr id="44" name="Straight Connector 43">
            <a:extLst>
              <a:ext uri="{FF2B5EF4-FFF2-40B4-BE49-F238E27FC236}">
                <a16:creationId xmlns:a16="http://schemas.microsoft.com/office/drawing/2014/main" id="{77C6DF49-CBE3-4038-AC78-35DE4FD7CE8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70000"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CB44BCBD-7AF0-7F19-1CB7-37720D57A995}"/>
              </a:ext>
            </a:extLst>
          </p:cNvPr>
          <p:cNvSpPr>
            <a:spLocks noGrp="1"/>
          </p:cNvSpPr>
          <p:nvPr>
            <p:ph idx="1"/>
          </p:nvPr>
        </p:nvSpPr>
        <p:spPr>
          <a:xfrm>
            <a:off x="1080000" y="2311212"/>
            <a:ext cx="6615109" cy="3242703"/>
          </a:xfrm>
        </p:spPr>
        <p:txBody>
          <a:bodyPr vert="horz" lIns="0" tIns="0" rIns="0" bIns="0" rtlCol="0" anchor="t" anchorCtr="0">
            <a:noAutofit/>
          </a:bodyPr>
          <a:lstStyle/>
          <a:p>
            <a:pPr marL="359410" indent="-359410">
              <a:lnSpc>
                <a:spcPct val="115000"/>
              </a:lnSpc>
            </a:pPr>
            <a:r>
              <a:rPr lang="en-US" sz="1600" dirty="0"/>
              <a:t>Using the bomb adds an element of strategy to the game</a:t>
            </a:r>
            <a:r>
              <a:rPr lang="en-US" sz="1600" dirty="0" smtClean="0"/>
              <a:t>.</a:t>
            </a:r>
          </a:p>
          <a:p>
            <a:pPr marL="359410" indent="-359410">
              <a:lnSpc>
                <a:spcPct val="115000"/>
              </a:lnSpc>
            </a:pPr>
            <a:r>
              <a:rPr lang="en-US" sz="1600" dirty="0"/>
              <a:t>It was therefore decided to regulate the rewards so that it is not wasted by the Agent, but rather used wisely to eliminate a fair number of obstacles</a:t>
            </a:r>
            <a:r>
              <a:rPr lang="en-US" sz="1600" dirty="0" smtClean="0"/>
              <a:t>.</a:t>
            </a:r>
          </a:p>
          <a:p>
            <a:pPr marL="359410" indent="-359410">
              <a:lnSpc>
                <a:spcPct val="115000"/>
              </a:lnSpc>
            </a:pPr>
            <a:r>
              <a:rPr lang="en-US" sz="1600" dirty="0"/>
              <a:t>Initially a reward of 0.05 was awarded for each of the fireballs eliminated</a:t>
            </a:r>
            <a:r>
              <a:rPr lang="en-US" sz="1600" dirty="0" smtClean="0"/>
              <a:t>.</a:t>
            </a:r>
          </a:p>
          <a:p>
            <a:pPr marL="359410" indent="-359410">
              <a:lnSpc>
                <a:spcPct val="115000"/>
              </a:lnSpc>
            </a:pPr>
            <a:r>
              <a:rPr lang="en-US" sz="1600" dirty="0"/>
              <a:t>Later, to optimize the agent's decisions, it was established that this reward would only be earned if the Agent eliminated a number greater than or equal to 1/3 of the total number of fireballs present on the scene.</a:t>
            </a:r>
            <a:endParaRPr lang="it-IT" sz="1600" dirty="0">
              <a:solidFill>
                <a:srgbClr val="FFFFFF">
                  <a:alpha val="70000"/>
                </a:srgbClr>
              </a:solidFill>
            </a:endParaRPr>
          </a:p>
        </p:txBody>
      </p:sp>
      <p:sp>
        <p:nvSpPr>
          <p:cNvPr id="46" name="Rectangle 45">
            <a:extLst>
              <a:ext uri="{FF2B5EF4-FFF2-40B4-BE49-F238E27FC236}">
                <a16:creationId xmlns:a16="http://schemas.microsoft.com/office/drawing/2014/main" id="{CE7512AD-9E2D-4DC1-B4A2-A93A51CDE9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4850" y="0"/>
            <a:ext cx="3867150"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4" name="Immagine 4">
            <a:extLst>
              <a:ext uri="{FF2B5EF4-FFF2-40B4-BE49-F238E27FC236}">
                <a16:creationId xmlns:a16="http://schemas.microsoft.com/office/drawing/2014/main" id="{EF37E657-D262-67BE-0D89-18C61DC971E5}"/>
              </a:ext>
            </a:extLst>
          </p:cNvPr>
          <p:cNvPicPr>
            <a:picLocks noChangeAspect="1"/>
          </p:cNvPicPr>
          <p:nvPr/>
        </p:nvPicPr>
        <p:blipFill>
          <a:blip r:embed="rId2"/>
          <a:stretch>
            <a:fillRect/>
          </a:stretch>
        </p:blipFill>
        <p:spPr>
          <a:xfrm>
            <a:off x="8883650" y="2166391"/>
            <a:ext cx="2767362" cy="2525217"/>
          </a:xfrm>
          <a:prstGeom prst="rect">
            <a:avLst/>
          </a:prstGeom>
        </p:spPr>
      </p:pic>
      <p:pic>
        <p:nvPicPr>
          <p:cNvPr id="5" name="Immagine 5" descr="Immagine che contiene testo&#10;&#10;Descrizione generata automaticamente">
            <a:extLst>
              <a:ext uri="{FF2B5EF4-FFF2-40B4-BE49-F238E27FC236}">
                <a16:creationId xmlns:a16="http://schemas.microsoft.com/office/drawing/2014/main" id="{ABA5F6D4-0913-DDEE-4526-869662746688}"/>
              </a:ext>
            </a:extLst>
          </p:cNvPr>
          <p:cNvPicPr>
            <a:picLocks noChangeAspect="1"/>
          </p:cNvPicPr>
          <p:nvPr/>
        </p:nvPicPr>
        <p:blipFill>
          <a:blip r:embed="rId3"/>
          <a:stretch>
            <a:fillRect/>
          </a:stretch>
        </p:blipFill>
        <p:spPr>
          <a:xfrm>
            <a:off x="1676400" y="5671695"/>
            <a:ext cx="5424668" cy="826816"/>
          </a:xfrm>
          <a:prstGeom prst="rect">
            <a:avLst/>
          </a:prstGeom>
        </p:spPr>
      </p:pic>
    </p:spTree>
    <p:extLst>
      <p:ext uri="{BB962C8B-B14F-4D97-AF65-F5344CB8AC3E}">
        <p14:creationId xmlns:p14="http://schemas.microsoft.com/office/powerpoint/2010/main" val="2849015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90FA6D-9BC1-EB5B-E693-4E9E264B7606}"/>
              </a:ext>
            </a:extLst>
          </p:cNvPr>
          <p:cNvSpPr>
            <a:spLocks noGrp="1"/>
          </p:cNvSpPr>
          <p:nvPr>
            <p:ph type="title"/>
          </p:nvPr>
        </p:nvSpPr>
        <p:spPr>
          <a:xfrm>
            <a:off x="1079500" y="1011238"/>
            <a:ext cx="7484404" cy="858193"/>
          </a:xfrm>
        </p:spPr>
        <p:txBody>
          <a:bodyPr>
            <a:normAutofit/>
          </a:bodyPr>
          <a:lstStyle/>
          <a:p>
            <a:r>
              <a:rPr lang="it-IT" dirty="0"/>
              <a:t>Design idea – player </a:t>
            </a:r>
            <a:r>
              <a:rPr lang="it-IT" dirty="0" err="1"/>
              <a:t>actions</a:t>
            </a:r>
            <a:endParaRPr lang="it-IT" dirty="0"/>
          </a:p>
        </p:txBody>
      </p:sp>
      <p:pic>
        <p:nvPicPr>
          <p:cNvPr id="4" name="Immagine 4" descr="Immagine che contiene testo&#10;&#10;Descrizione generata automaticamente">
            <a:extLst>
              <a:ext uri="{FF2B5EF4-FFF2-40B4-BE49-F238E27FC236}">
                <a16:creationId xmlns:a16="http://schemas.microsoft.com/office/drawing/2014/main" id="{502FA673-58AE-BEE2-17FC-FEA5819C2CEE}"/>
              </a:ext>
            </a:extLst>
          </p:cNvPr>
          <p:cNvPicPr>
            <a:picLocks noGrp="1" noChangeAspect="1"/>
          </p:cNvPicPr>
          <p:nvPr>
            <p:ph idx="1"/>
          </p:nvPr>
        </p:nvPicPr>
        <p:blipFill>
          <a:blip r:embed="rId2"/>
          <a:stretch>
            <a:fillRect/>
          </a:stretch>
        </p:blipFill>
        <p:spPr>
          <a:xfrm>
            <a:off x="1076285" y="2048700"/>
            <a:ext cx="6056725" cy="3123848"/>
          </a:xfrm>
        </p:spPr>
      </p:pic>
      <p:pic>
        <p:nvPicPr>
          <p:cNvPr id="3" name="Immagine 4" descr="Immagine che contiene testo&#10;&#10;Descrizione generata automaticamente">
            <a:extLst>
              <a:ext uri="{FF2B5EF4-FFF2-40B4-BE49-F238E27FC236}">
                <a16:creationId xmlns:a16="http://schemas.microsoft.com/office/drawing/2014/main" id="{19AACECF-84FF-9A44-8094-F4BF41495C10}"/>
              </a:ext>
            </a:extLst>
          </p:cNvPr>
          <p:cNvPicPr>
            <a:picLocks noChangeAspect="1"/>
          </p:cNvPicPr>
          <p:nvPr/>
        </p:nvPicPr>
        <p:blipFill>
          <a:blip r:embed="rId3"/>
          <a:stretch>
            <a:fillRect/>
          </a:stretch>
        </p:blipFill>
        <p:spPr>
          <a:xfrm>
            <a:off x="1074326" y="5251477"/>
            <a:ext cx="6054607" cy="1181046"/>
          </a:xfrm>
          <a:prstGeom prst="rect">
            <a:avLst/>
          </a:prstGeom>
        </p:spPr>
      </p:pic>
    </p:spTree>
    <p:extLst>
      <p:ext uri="{BB962C8B-B14F-4D97-AF65-F5344CB8AC3E}">
        <p14:creationId xmlns:p14="http://schemas.microsoft.com/office/powerpoint/2010/main" val="4083874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4BA834-C9F1-8127-4BCE-84019686C503}"/>
              </a:ext>
            </a:extLst>
          </p:cNvPr>
          <p:cNvSpPr>
            <a:spLocks noGrp="1"/>
          </p:cNvSpPr>
          <p:nvPr>
            <p:ph type="title"/>
          </p:nvPr>
        </p:nvSpPr>
        <p:spPr>
          <a:xfrm>
            <a:off x="3308350" y="870560"/>
            <a:ext cx="5575300" cy="860400"/>
          </a:xfrm>
        </p:spPr>
        <p:txBody>
          <a:bodyPr anchor="b">
            <a:normAutofit/>
          </a:bodyPr>
          <a:lstStyle/>
          <a:p>
            <a:pPr algn="ctr"/>
            <a:r>
              <a:rPr lang="it-IT" sz="2600" dirty="0" err="1"/>
              <a:t>Initial</a:t>
            </a:r>
            <a:r>
              <a:rPr lang="it-IT" sz="2600" dirty="0"/>
              <a:t> design idea</a:t>
            </a:r>
            <a:endParaRPr lang="it-IT" sz="2600" dirty="0"/>
          </a:p>
        </p:txBody>
      </p:sp>
      <p:cxnSp>
        <p:nvCxnSpPr>
          <p:cNvPr id="8" name="Straight Connector 7">
            <a:extLst>
              <a:ext uri="{FF2B5EF4-FFF2-40B4-BE49-F238E27FC236}">
                <a16:creationId xmlns:a16="http://schemas.microsoft.com/office/drawing/2014/main" id="{77C6DF49-CBE3-4038-AC78-35DE4FD7CE8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2A3D4CC8-E4CC-D659-34DE-5E37513A2DA9}"/>
              </a:ext>
            </a:extLst>
          </p:cNvPr>
          <p:cNvSpPr>
            <a:spLocks noGrp="1"/>
          </p:cNvSpPr>
          <p:nvPr>
            <p:ph idx="1"/>
          </p:nvPr>
        </p:nvSpPr>
        <p:spPr>
          <a:xfrm>
            <a:off x="2748757" y="2759076"/>
            <a:ext cx="6694487" cy="3009899"/>
          </a:xfrm>
        </p:spPr>
        <p:txBody>
          <a:bodyPr>
            <a:normAutofit/>
          </a:bodyPr>
          <a:lstStyle/>
          <a:p>
            <a:pPr marL="359410" indent="-359410">
              <a:lnSpc>
                <a:spcPct val="115000"/>
              </a:lnSpc>
            </a:pPr>
            <a:r>
              <a:rPr lang="en-US" dirty="0"/>
              <a:t>The idea was to make the Agent able to see walls, fireballs and coins and to aim for the coins and avoid the other two elements</a:t>
            </a:r>
            <a:r>
              <a:rPr lang="en-US" dirty="0" smtClean="0"/>
              <a:t>.</a:t>
            </a:r>
          </a:p>
          <a:p>
            <a:pPr marL="359410" indent="-359410">
              <a:lnSpc>
                <a:spcPct val="115000"/>
              </a:lnSpc>
            </a:pPr>
            <a:r>
              <a:rPr lang="en-US" dirty="0"/>
              <a:t>Also to manage everything with observations</a:t>
            </a:r>
            <a:r>
              <a:rPr lang="en-US" dirty="0" smtClean="0"/>
              <a:t>.</a:t>
            </a:r>
          </a:p>
          <a:p>
            <a:pPr marL="359410" indent="-359410">
              <a:lnSpc>
                <a:spcPct val="115000"/>
              </a:lnSpc>
            </a:pPr>
            <a:r>
              <a:rPr lang="en-US" dirty="0"/>
              <a:t>The walls would destroy the Agent on contact</a:t>
            </a:r>
            <a:r>
              <a:rPr lang="en-US" dirty="0" smtClean="0"/>
              <a:t>.</a:t>
            </a:r>
          </a:p>
          <a:p>
            <a:pPr marL="359410" indent="-359410">
              <a:lnSpc>
                <a:spcPct val="115000"/>
              </a:lnSpc>
            </a:pPr>
            <a:r>
              <a:rPr lang="en-US" dirty="0"/>
              <a:t>Episodes end whenever the Agent comes into contact with an object.</a:t>
            </a:r>
            <a:endParaRPr lang="it-IT" dirty="0"/>
          </a:p>
        </p:txBody>
      </p:sp>
    </p:spTree>
    <p:extLst>
      <p:ext uri="{BB962C8B-B14F-4D97-AF65-F5344CB8AC3E}">
        <p14:creationId xmlns:p14="http://schemas.microsoft.com/office/powerpoint/2010/main" val="224894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486071-477A-FCCF-55C1-1C6A36949949}"/>
              </a:ext>
            </a:extLst>
          </p:cNvPr>
          <p:cNvSpPr>
            <a:spLocks noGrp="1"/>
          </p:cNvSpPr>
          <p:nvPr>
            <p:ph type="title"/>
          </p:nvPr>
        </p:nvSpPr>
        <p:spPr>
          <a:xfrm>
            <a:off x="3308350" y="1011237"/>
            <a:ext cx="5575300" cy="860400"/>
          </a:xfrm>
        </p:spPr>
        <p:txBody>
          <a:bodyPr anchor="b">
            <a:normAutofit/>
          </a:bodyPr>
          <a:lstStyle/>
          <a:p>
            <a:pPr algn="ctr">
              <a:lnSpc>
                <a:spcPct val="90000"/>
              </a:lnSpc>
            </a:pPr>
            <a:r>
              <a:rPr lang="it-IT" sz="2200" dirty="0" err="1"/>
              <a:t>Changes</a:t>
            </a:r>
            <a:r>
              <a:rPr lang="it-IT" sz="2200" dirty="0"/>
              <a:t> made </a:t>
            </a:r>
            <a:r>
              <a:rPr lang="it-IT" sz="2200" dirty="0" err="1"/>
              <a:t>during</a:t>
            </a:r>
            <a:r>
              <a:rPr lang="it-IT" sz="2200" dirty="0"/>
              <a:t> design</a:t>
            </a:r>
            <a:endParaRPr lang="it-IT" sz="2200" dirty="0"/>
          </a:p>
        </p:txBody>
      </p:sp>
      <p:cxnSp>
        <p:nvCxnSpPr>
          <p:cNvPr id="8" name="Straight Connector 7">
            <a:extLst>
              <a:ext uri="{FF2B5EF4-FFF2-40B4-BE49-F238E27FC236}">
                <a16:creationId xmlns:a16="http://schemas.microsoft.com/office/drawing/2014/main" id="{77C6DF49-CBE3-4038-AC78-35DE4FD7CE8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60E85987-D465-4688-9960-D5109D838532}"/>
              </a:ext>
            </a:extLst>
          </p:cNvPr>
          <p:cNvSpPr>
            <a:spLocks noGrp="1"/>
          </p:cNvSpPr>
          <p:nvPr>
            <p:ph idx="1"/>
          </p:nvPr>
        </p:nvSpPr>
        <p:spPr>
          <a:xfrm>
            <a:off x="2748757" y="2759076"/>
            <a:ext cx="6694487" cy="3009899"/>
          </a:xfrm>
        </p:spPr>
        <p:txBody>
          <a:bodyPr>
            <a:normAutofit/>
          </a:bodyPr>
          <a:lstStyle/>
          <a:p>
            <a:pPr marL="359410" indent="-359410"/>
            <a:r>
              <a:rPr lang="en-US" dirty="0"/>
              <a:t>Changed the viewing model for the Agent by replacing some observations with </a:t>
            </a:r>
            <a:r>
              <a:rPr lang="en-US" dirty="0" err="1"/>
              <a:t>Raycast</a:t>
            </a:r>
            <a:r>
              <a:rPr lang="en-US" dirty="0"/>
              <a:t> 3D</a:t>
            </a:r>
            <a:r>
              <a:rPr lang="en-US" dirty="0" smtClean="0"/>
              <a:t>.</a:t>
            </a:r>
          </a:p>
          <a:p>
            <a:pPr marL="359410" indent="-359410"/>
            <a:r>
              <a:rPr lang="en-US" dirty="0"/>
              <a:t>The wall provides only negative rewards and does not reset the Agent's position</a:t>
            </a:r>
            <a:r>
              <a:rPr lang="en-US" dirty="0" smtClean="0"/>
              <a:t>.</a:t>
            </a:r>
          </a:p>
          <a:p>
            <a:pPr marL="359410" indent="-359410"/>
            <a:r>
              <a:rPr lang="en-US" dirty="0"/>
              <a:t>Not all interactions complete the episode (the bomb only adds rewards).</a:t>
            </a:r>
            <a:endParaRPr lang="it-IT" dirty="0"/>
          </a:p>
        </p:txBody>
      </p:sp>
    </p:spTree>
    <p:extLst>
      <p:ext uri="{BB962C8B-B14F-4D97-AF65-F5344CB8AC3E}">
        <p14:creationId xmlns:p14="http://schemas.microsoft.com/office/powerpoint/2010/main" val="2723106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5" name="Rectangle 40">
            <a:extLst>
              <a:ext uri="{FF2B5EF4-FFF2-40B4-BE49-F238E27FC236}">
                <a16:creationId xmlns:a16="http://schemas.microsoft.com/office/drawing/2014/main" id="{EEE96A74-B62B-4642-AB22-7776A5F48CE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8E22876-C93E-C295-C779-2AECE637544E}"/>
              </a:ext>
            </a:extLst>
          </p:cNvPr>
          <p:cNvSpPr>
            <a:spLocks noGrp="1"/>
          </p:cNvSpPr>
          <p:nvPr>
            <p:ph type="title"/>
          </p:nvPr>
        </p:nvSpPr>
        <p:spPr>
          <a:xfrm>
            <a:off x="541338" y="1079500"/>
            <a:ext cx="3322637" cy="4689475"/>
          </a:xfrm>
        </p:spPr>
        <p:txBody>
          <a:bodyPr anchor="ctr">
            <a:normAutofit/>
          </a:bodyPr>
          <a:lstStyle/>
          <a:p>
            <a:pPr algn="ctr"/>
            <a:r>
              <a:rPr lang="it-IT" err="1"/>
              <a:t>TensorBoard</a:t>
            </a:r>
          </a:p>
        </p:txBody>
      </p:sp>
      <p:sp>
        <p:nvSpPr>
          <p:cNvPr id="46" name="Rectangle 42">
            <a:extLst>
              <a:ext uri="{FF2B5EF4-FFF2-40B4-BE49-F238E27FC236}">
                <a16:creationId xmlns:a16="http://schemas.microsoft.com/office/drawing/2014/main" id="{8576A6EA-4B09-480F-BB03-9616027234E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5950" y="-1"/>
            <a:ext cx="7766050" cy="6857993"/>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7" name="Segnaposto contenuto 2">
            <a:extLst>
              <a:ext uri="{FF2B5EF4-FFF2-40B4-BE49-F238E27FC236}">
                <a16:creationId xmlns:a16="http://schemas.microsoft.com/office/drawing/2014/main" id="{36FA34C5-3EFA-3760-E0A7-F33A221AB8BC}"/>
              </a:ext>
            </a:extLst>
          </p:cNvPr>
          <p:cNvGraphicFramePr>
            <a:graphicFrameLocks noGrp="1"/>
          </p:cNvGraphicFramePr>
          <p:nvPr>
            <p:ph idx="1"/>
            <p:extLst>
              <p:ext uri="{D42A27DB-BD31-4B8C-83A1-F6EECF244321}">
                <p14:modId xmlns:p14="http://schemas.microsoft.com/office/powerpoint/2010/main" val="3240944716"/>
              </p:ext>
            </p:extLst>
          </p:nvPr>
        </p:nvGraphicFramePr>
        <p:xfrm>
          <a:off x="4981575" y="540000"/>
          <a:ext cx="6669431" cy="577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4800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2CE891-C18D-781E-D334-82367A637388}"/>
              </a:ext>
            </a:extLst>
          </p:cNvPr>
          <p:cNvSpPr>
            <a:spLocks noGrp="1"/>
          </p:cNvSpPr>
          <p:nvPr>
            <p:ph type="title"/>
          </p:nvPr>
        </p:nvSpPr>
        <p:spPr/>
        <p:txBody>
          <a:bodyPr/>
          <a:lstStyle/>
          <a:p>
            <a:r>
              <a:rPr lang="it-IT" dirty="0" smtClean="0"/>
              <a:t>Cumulative </a:t>
            </a:r>
            <a:r>
              <a:rPr lang="it-IT" dirty="0" err="1" smtClean="0"/>
              <a:t>Reward</a:t>
            </a:r>
            <a:endParaRPr lang="it-IT" dirty="0"/>
          </a:p>
        </p:txBody>
      </p:sp>
      <p:pic>
        <p:nvPicPr>
          <p:cNvPr id="4" name="Immagine 4">
            <a:extLst>
              <a:ext uri="{FF2B5EF4-FFF2-40B4-BE49-F238E27FC236}">
                <a16:creationId xmlns:a16="http://schemas.microsoft.com/office/drawing/2014/main" id="{9E33FC95-E477-BEEA-FE2C-7A6C20D0368C}"/>
              </a:ext>
            </a:extLst>
          </p:cNvPr>
          <p:cNvPicPr>
            <a:picLocks noGrp="1" noChangeAspect="1"/>
          </p:cNvPicPr>
          <p:nvPr>
            <p:ph idx="1"/>
          </p:nvPr>
        </p:nvPicPr>
        <p:blipFill>
          <a:blip r:embed="rId2"/>
          <a:stretch>
            <a:fillRect/>
          </a:stretch>
        </p:blipFill>
        <p:spPr>
          <a:xfrm>
            <a:off x="1095117" y="1790700"/>
            <a:ext cx="9995416" cy="3978275"/>
          </a:xfrm>
        </p:spPr>
      </p:pic>
    </p:spTree>
    <p:extLst>
      <p:ext uri="{BB962C8B-B14F-4D97-AF65-F5344CB8AC3E}">
        <p14:creationId xmlns:p14="http://schemas.microsoft.com/office/powerpoint/2010/main" val="2627725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B0A11A-D9BB-7F1B-EA78-DEE580AA37A6}"/>
              </a:ext>
            </a:extLst>
          </p:cNvPr>
          <p:cNvSpPr>
            <a:spLocks noGrp="1"/>
          </p:cNvSpPr>
          <p:nvPr>
            <p:ph type="title"/>
          </p:nvPr>
        </p:nvSpPr>
        <p:spPr/>
        <p:txBody>
          <a:bodyPr/>
          <a:lstStyle/>
          <a:p>
            <a:r>
              <a:rPr lang="it-IT" dirty="0" err="1" smtClean="0"/>
              <a:t>Reward</a:t>
            </a:r>
            <a:r>
              <a:rPr lang="it-IT" dirty="0" smtClean="0"/>
              <a:t> </a:t>
            </a:r>
            <a:r>
              <a:rPr lang="it-IT" dirty="0" err="1"/>
              <a:t>history</a:t>
            </a:r>
            <a:endParaRPr lang="it-IT" dirty="0"/>
          </a:p>
        </p:txBody>
      </p:sp>
      <p:pic>
        <p:nvPicPr>
          <p:cNvPr id="4" name="Immagine 4">
            <a:extLst>
              <a:ext uri="{FF2B5EF4-FFF2-40B4-BE49-F238E27FC236}">
                <a16:creationId xmlns:a16="http://schemas.microsoft.com/office/drawing/2014/main" id="{A8B7EA1D-7095-853C-37B2-67E596A8D396}"/>
              </a:ext>
            </a:extLst>
          </p:cNvPr>
          <p:cNvPicPr>
            <a:picLocks noGrp="1" noChangeAspect="1"/>
          </p:cNvPicPr>
          <p:nvPr>
            <p:ph idx="1"/>
          </p:nvPr>
        </p:nvPicPr>
        <p:blipFill>
          <a:blip r:embed="rId2"/>
          <a:stretch>
            <a:fillRect/>
          </a:stretch>
        </p:blipFill>
        <p:spPr>
          <a:xfrm>
            <a:off x="1163403" y="1790700"/>
            <a:ext cx="9858844" cy="3978275"/>
          </a:xfrm>
        </p:spPr>
      </p:pic>
    </p:spTree>
    <p:extLst>
      <p:ext uri="{BB962C8B-B14F-4D97-AF65-F5344CB8AC3E}">
        <p14:creationId xmlns:p14="http://schemas.microsoft.com/office/powerpoint/2010/main" val="1252733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E96A74-B62B-4642-AB22-7776A5F48CE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B8B0350-0CF0-174B-D4DB-98FEB1B9ADC8}"/>
              </a:ext>
            </a:extLst>
          </p:cNvPr>
          <p:cNvSpPr>
            <a:spLocks noGrp="1"/>
          </p:cNvSpPr>
          <p:nvPr>
            <p:ph type="title"/>
          </p:nvPr>
        </p:nvSpPr>
        <p:spPr>
          <a:xfrm>
            <a:off x="541338" y="1079500"/>
            <a:ext cx="3322637" cy="4689475"/>
          </a:xfrm>
        </p:spPr>
        <p:txBody>
          <a:bodyPr anchor="ctr">
            <a:normAutofit/>
          </a:bodyPr>
          <a:lstStyle/>
          <a:p>
            <a:pPr algn="ctr"/>
            <a:r>
              <a:rPr lang="it-IT" sz="2000" dirty="0"/>
              <a:t>Game </a:t>
            </a:r>
            <a:r>
              <a:rPr lang="it-IT" sz="2000" dirty="0" err="1"/>
              <a:t>features</a:t>
            </a:r>
            <a:endParaRPr lang="it-IT" sz="2000" dirty="0"/>
          </a:p>
        </p:txBody>
      </p:sp>
      <p:sp>
        <p:nvSpPr>
          <p:cNvPr id="11" name="Rectangle 10">
            <a:extLst>
              <a:ext uri="{FF2B5EF4-FFF2-40B4-BE49-F238E27FC236}">
                <a16:creationId xmlns:a16="http://schemas.microsoft.com/office/drawing/2014/main" id="{8576A6EA-4B09-480F-BB03-9616027234E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5950" y="-1"/>
            <a:ext cx="7766050" cy="6857993"/>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Segnaposto contenuto 2">
            <a:extLst>
              <a:ext uri="{FF2B5EF4-FFF2-40B4-BE49-F238E27FC236}">
                <a16:creationId xmlns:a16="http://schemas.microsoft.com/office/drawing/2014/main" id="{99FB1218-81CF-B73B-6ECE-FEE7A4894A76}"/>
              </a:ext>
            </a:extLst>
          </p:cNvPr>
          <p:cNvGraphicFramePr>
            <a:graphicFrameLocks noGrp="1"/>
          </p:cNvGraphicFramePr>
          <p:nvPr>
            <p:ph idx="1"/>
            <p:extLst>
              <p:ext uri="{D42A27DB-BD31-4B8C-83A1-F6EECF244321}">
                <p14:modId xmlns:p14="http://schemas.microsoft.com/office/powerpoint/2010/main" val="248983976"/>
              </p:ext>
            </p:extLst>
          </p:nvPr>
        </p:nvGraphicFramePr>
        <p:xfrm>
          <a:off x="4981575" y="540000"/>
          <a:ext cx="6669431" cy="577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8928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8361E5-FD60-93D4-B270-9E47213EC580}"/>
              </a:ext>
            </a:extLst>
          </p:cNvPr>
          <p:cNvSpPr>
            <a:spLocks noGrp="1"/>
          </p:cNvSpPr>
          <p:nvPr>
            <p:ph type="title"/>
          </p:nvPr>
        </p:nvSpPr>
        <p:spPr/>
        <p:txBody>
          <a:bodyPr/>
          <a:lstStyle/>
          <a:p>
            <a:r>
              <a:rPr lang="it-IT" dirty="0" err="1" smtClean="0"/>
              <a:t>Episode</a:t>
            </a:r>
            <a:r>
              <a:rPr lang="it-IT" dirty="0" smtClean="0"/>
              <a:t> </a:t>
            </a:r>
            <a:r>
              <a:rPr lang="it-IT" dirty="0" err="1" smtClean="0"/>
              <a:t>Length</a:t>
            </a:r>
            <a:endParaRPr lang="it-IT" dirty="0"/>
          </a:p>
        </p:txBody>
      </p:sp>
      <p:pic>
        <p:nvPicPr>
          <p:cNvPr id="4" name="Immagine 4">
            <a:extLst>
              <a:ext uri="{FF2B5EF4-FFF2-40B4-BE49-F238E27FC236}">
                <a16:creationId xmlns:a16="http://schemas.microsoft.com/office/drawing/2014/main" id="{BB44F227-09E0-F757-16C4-E1326EC7D306}"/>
              </a:ext>
            </a:extLst>
          </p:cNvPr>
          <p:cNvPicPr>
            <a:picLocks noGrp="1" noChangeAspect="1"/>
          </p:cNvPicPr>
          <p:nvPr>
            <p:ph idx="1"/>
          </p:nvPr>
        </p:nvPicPr>
        <p:blipFill>
          <a:blip r:embed="rId2"/>
          <a:stretch>
            <a:fillRect/>
          </a:stretch>
        </p:blipFill>
        <p:spPr>
          <a:xfrm>
            <a:off x="1161422" y="1790700"/>
            <a:ext cx="9862807" cy="3978275"/>
          </a:xfrm>
        </p:spPr>
      </p:pic>
    </p:spTree>
    <p:extLst>
      <p:ext uri="{BB962C8B-B14F-4D97-AF65-F5344CB8AC3E}">
        <p14:creationId xmlns:p14="http://schemas.microsoft.com/office/powerpoint/2010/main" val="3918499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98EBD2-6BB7-D6D9-A0B4-984BD3B069C4}"/>
              </a:ext>
            </a:extLst>
          </p:cNvPr>
          <p:cNvSpPr>
            <a:spLocks noGrp="1"/>
          </p:cNvSpPr>
          <p:nvPr>
            <p:ph type="title"/>
          </p:nvPr>
        </p:nvSpPr>
        <p:spPr/>
        <p:txBody>
          <a:bodyPr/>
          <a:lstStyle/>
          <a:p>
            <a:r>
              <a:rPr lang="it-IT"/>
              <a:t>Policy Loss</a:t>
            </a:r>
          </a:p>
        </p:txBody>
      </p:sp>
      <p:pic>
        <p:nvPicPr>
          <p:cNvPr id="4" name="Immagine 4">
            <a:extLst>
              <a:ext uri="{FF2B5EF4-FFF2-40B4-BE49-F238E27FC236}">
                <a16:creationId xmlns:a16="http://schemas.microsoft.com/office/drawing/2014/main" id="{D77443C8-5E65-4F4E-0773-464306A66847}"/>
              </a:ext>
            </a:extLst>
          </p:cNvPr>
          <p:cNvPicPr>
            <a:picLocks noGrp="1" noChangeAspect="1"/>
          </p:cNvPicPr>
          <p:nvPr>
            <p:ph idx="1"/>
          </p:nvPr>
        </p:nvPicPr>
        <p:blipFill>
          <a:blip r:embed="rId2"/>
          <a:stretch>
            <a:fillRect/>
          </a:stretch>
        </p:blipFill>
        <p:spPr>
          <a:xfrm>
            <a:off x="1167737" y="1790700"/>
            <a:ext cx="9850176" cy="3978275"/>
          </a:xfrm>
        </p:spPr>
      </p:pic>
    </p:spTree>
    <p:extLst>
      <p:ext uri="{BB962C8B-B14F-4D97-AF65-F5344CB8AC3E}">
        <p14:creationId xmlns:p14="http://schemas.microsoft.com/office/powerpoint/2010/main" val="3990011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9852C9-EF80-797C-44CB-1D84DD7C8687}"/>
              </a:ext>
            </a:extLst>
          </p:cNvPr>
          <p:cNvSpPr>
            <a:spLocks noGrp="1"/>
          </p:cNvSpPr>
          <p:nvPr>
            <p:ph type="title"/>
          </p:nvPr>
        </p:nvSpPr>
        <p:spPr/>
        <p:txBody>
          <a:bodyPr/>
          <a:lstStyle/>
          <a:p>
            <a:r>
              <a:rPr lang="it-IT"/>
              <a:t>Value </a:t>
            </a:r>
            <a:r>
              <a:rPr lang="it-IT" err="1"/>
              <a:t>loss</a:t>
            </a:r>
          </a:p>
        </p:txBody>
      </p:sp>
      <p:pic>
        <p:nvPicPr>
          <p:cNvPr id="4" name="Immagine 4">
            <a:extLst>
              <a:ext uri="{FF2B5EF4-FFF2-40B4-BE49-F238E27FC236}">
                <a16:creationId xmlns:a16="http://schemas.microsoft.com/office/drawing/2014/main" id="{ACBD1A33-FF4A-3E25-9D6C-9EDBC43A53B2}"/>
              </a:ext>
            </a:extLst>
          </p:cNvPr>
          <p:cNvPicPr>
            <a:picLocks noGrp="1" noChangeAspect="1"/>
          </p:cNvPicPr>
          <p:nvPr>
            <p:ph idx="1"/>
          </p:nvPr>
        </p:nvPicPr>
        <p:blipFill>
          <a:blip r:embed="rId2"/>
          <a:stretch>
            <a:fillRect/>
          </a:stretch>
        </p:blipFill>
        <p:spPr>
          <a:xfrm>
            <a:off x="1079500" y="1798021"/>
            <a:ext cx="10026650" cy="3963634"/>
          </a:xfrm>
        </p:spPr>
      </p:pic>
    </p:spTree>
    <p:extLst>
      <p:ext uri="{BB962C8B-B14F-4D97-AF65-F5344CB8AC3E}">
        <p14:creationId xmlns:p14="http://schemas.microsoft.com/office/powerpoint/2010/main" val="3117305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2" name="Rectangle 7">
            <a:extLst>
              <a:ext uri="{FF2B5EF4-FFF2-40B4-BE49-F238E27FC236}">
                <a16:creationId xmlns:a16="http://schemas.microsoft.com/office/drawing/2014/main" id="{3D2EE047-566C-48D4-9F44-4BB3B58FB3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48762D3-77B9-0BC9-9AA9-00D2EAB3F173}"/>
              </a:ext>
            </a:extLst>
          </p:cNvPr>
          <p:cNvSpPr>
            <a:spLocks noGrp="1"/>
          </p:cNvSpPr>
          <p:nvPr>
            <p:ph type="title"/>
          </p:nvPr>
        </p:nvSpPr>
        <p:spPr>
          <a:xfrm>
            <a:off x="1080000" y="1011236"/>
            <a:ext cx="4426782" cy="4757739"/>
          </a:xfrm>
        </p:spPr>
        <p:txBody>
          <a:bodyPr anchor="t">
            <a:normAutofit/>
          </a:bodyPr>
          <a:lstStyle/>
          <a:p>
            <a:r>
              <a:rPr lang="it-IT" dirty="0" err="1" smtClean="0"/>
              <a:t>Results</a:t>
            </a:r>
            <a:endParaRPr lang="it-IT" dirty="0"/>
          </a:p>
        </p:txBody>
      </p:sp>
      <p:sp>
        <p:nvSpPr>
          <p:cNvPr id="93" name="Segnaposto contenuto 2">
            <a:extLst>
              <a:ext uri="{FF2B5EF4-FFF2-40B4-BE49-F238E27FC236}">
                <a16:creationId xmlns:a16="http://schemas.microsoft.com/office/drawing/2014/main" id="{36D12E2E-D3D9-BED5-3991-993C7F2153F9}"/>
              </a:ext>
            </a:extLst>
          </p:cNvPr>
          <p:cNvSpPr>
            <a:spLocks noGrp="1"/>
          </p:cNvSpPr>
          <p:nvPr>
            <p:ph idx="1"/>
          </p:nvPr>
        </p:nvSpPr>
        <p:spPr>
          <a:xfrm>
            <a:off x="6096000" y="987423"/>
            <a:ext cx="5016000" cy="4781552"/>
          </a:xfrm>
        </p:spPr>
        <p:txBody>
          <a:bodyPr>
            <a:normAutofit/>
          </a:bodyPr>
          <a:lstStyle/>
          <a:p>
            <a:pPr marL="359410" indent="-359410">
              <a:lnSpc>
                <a:spcPct val="115000"/>
              </a:lnSpc>
            </a:pPr>
            <a:r>
              <a:rPr lang="en-US" dirty="0"/>
              <a:t>Based on the rewards assigned to the elements of the scene, it was possible to train the Agent satisfactorily in avoiding a number of obstacles which, due to the nature of the game, tend to increase constantly</a:t>
            </a:r>
            <a:r>
              <a:rPr lang="en-US" dirty="0" smtClean="0"/>
              <a:t>.</a:t>
            </a:r>
          </a:p>
          <a:p>
            <a:pPr marL="359410" indent="-359410">
              <a:lnSpc>
                <a:spcPct val="115000"/>
              </a:lnSpc>
            </a:pPr>
            <a:r>
              <a:rPr lang="en-US" dirty="0"/>
              <a:t>The use of the bomb sometimes presents uncertainties</a:t>
            </a:r>
            <a:r>
              <a:rPr lang="en-US" dirty="0" smtClean="0"/>
              <a:t>.</a:t>
            </a:r>
          </a:p>
          <a:p>
            <a:pPr marL="359410" indent="-359410">
              <a:lnSpc>
                <a:spcPct val="115000"/>
              </a:lnSpc>
            </a:pPr>
            <a:r>
              <a:rPr lang="en-US" dirty="0"/>
              <a:t>Some random events can negatively impact the game such as fireballs spawning adjacent to the Agent.</a:t>
            </a:r>
            <a:endParaRPr lang="it-IT" dirty="0"/>
          </a:p>
        </p:txBody>
      </p:sp>
    </p:spTree>
    <p:extLst>
      <p:ext uri="{BB962C8B-B14F-4D97-AF65-F5344CB8AC3E}">
        <p14:creationId xmlns:p14="http://schemas.microsoft.com/office/powerpoint/2010/main" val="4249832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701C0CAB-6A03-4C6A-9FAA-21984775362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982E0B2-AA9C-441C-A08E-A9DF9CF1211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29" name="Freeform: Shape 28">
              <a:extLst>
                <a:ext uri="{FF2B5EF4-FFF2-40B4-BE49-F238E27FC236}">
                  <a16:creationId xmlns:a16="http://schemas.microsoft.com/office/drawing/2014/main" id="{A4A2E074-C10D-4C57-AB72-B631E4D771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0B037EB3-1772-4BA8-A95A-E5DBDFEA32B0}"/>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31" name="Freeform: Shape 30">
                <a:extLst>
                  <a:ext uri="{FF2B5EF4-FFF2-40B4-BE49-F238E27FC236}">
                    <a16:creationId xmlns:a16="http://schemas.microsoft.com/office/drawing/2014/main" id="{A1F47AC1-63D0-47F3-9728-1A0A054349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2" name="Straight Connector 31">
                <a:extLst>
                  <a:ext uri="{FF2B5EF4-FFF2-40B4-BE49-F238E27FC236}">
                    <a16:creationId xmlns:a16="http://schemas.microsoft.com/office/drawing/2014/main" id="{803A57D6-0C36-4560-A08A-16768551EF6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34" name="Rectangle 33">
            <a:extLst>
              <a:ext uri="{FF2B5EF4-FFF2-40B4-BE49-F238E27FC236}">
                <a16:creationId xmlns:a16="http://schemas.microsoft.com/office/drawing/2014/main" id="{3011B0B3-5679-4759-90B8-3B908C4CBD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2ECBAD06-215C-CFA0-4FFB-8B6C625B66DC}"/>
              </a:ext>
            </a:extLst>
          </p:cNvPr>
          <p:cNvSpPr>
            <a:spLocks noGrp="1"/>
          </p:cNvSpPr>
          <p:nvPr>
            <p:ph type="title"/>
          </p:nvPr>
        </p:nvSpPr>
        <p:spPr>
          <a:xfrm>
            <a:off x="1079510" y="4602162"/>
            <a:ext cx="4457690" cy="1720850"/>
          </a:xfrm>
        </p:spPr>
        <p:txBody>
          <a:bodyPr vert="horz" lIns="0" tIns="0" rIns="0" bIns="0" rtlCol="0" anchor="ctr" anchorCtr="0">
            <a:normAutofit/>
          </a:bodyPr>
          <a:lstStyle/>
          <a:p>
            <a:pPr algn="ctr"/>
            <a:r>
              <a:rPr lang="en-US" dirty="0" smtClean="0"/>
              <a:t>Thank you </a:t>
            </a:r>
            <a:r>
              <a:rPr lang="en-US" dirty="0"/>
              <a:t>for </a:t>
            </a:r>
            <a:r>
              <a:rPr lang="en-US" dirty="0" smtClean="0"/>
              <a:t>your </a:t>
            </a:r>
            <a:r>
              <a:rPr lang="en-US" dirty="0"/>
              <a:t>attention</a:t>
            </a:r>
            <a:endParaRPr lang="en-US" dirty="0"/>
          </a:p>
        </p:txBody>
      </p:sp>
      <p:pic>
        <p:nvPicPr>
          <p:cNvPr id="5" name="Picture 4" descr="CPU con numeri binari e cianografia">
            <a:extLst>
              <a:ext uri="{FF2B5EF4-FFF2-40B4-BE49-F238E27FC236}">
                <a16:creationId xmlns:a16="http://schemas.microsoft.com/office/drawing/2014/main" id="{079B8C96-5D29-84CC-BFFA-05581D0556BB}"/>
              </a:ext>
            </a:extLst>
          </p:cNvPr>
          <p:cNvPicPr>
            <a:picLocks noChangeAspect="1"/>
          </p:cNvPicPr>
          <p:nvPr/>
        </p:nvPicPr>
        <p:blipFill rotWithShape="1">
          <a:blip r:embed="rId2"/>
          <a:srcRect t="29992" b="11466"/>
          <a:stretch/>
        </p:blipFill>
        <p:spPr>
          <a:xfrm>
            <a:off x="20" y="10"/>
            <a:ext cx="12191977" cy="4014777"/>
          </a:xfrm>
          <a:prstGeom prst="rect">
            <a:avLst/>
          </a:prstGeom>
        </p:spPr>
      </p:pic>
      <p:cxnSp>
        <p:nvCxnSpPr>
          <p:cNvPr id="36" name="Straight Connector 35">
            <a:extLst>
              <a:ext uri="{FF2B5EF4-FFF2-40B4-BE49-F238E27FC236}">
                <a16:creationId xmlns:a16="http://schemas.microsoft.com/office/drawing/2014/main" id="{32E97E5C-7A5F-424E-AAE4-654396E9079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6258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5541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B5A5C6-99A7-8CFB-3C18-65A38A96FE67}"/>
              </a:ext>
            </a:extLst>
          </p:cNvPr>
          <p:cNvSpPr>
            <a:spLocks noGrp="1"/>
          </p:cNvSpPr>
          <p:nvPr>
            <p:ph type="title"/>
          </p:nvPr>
        </p:nvSpPr>
        <p:spPr/>
        <p:txBody>
          <a:bodyPr/>
          <a:lstStyle/>
          <a:p>
            <a:r>
              <a:rPr lang="it-IT" dirty="0"/>
              <a:t>Game screen</a:t>
            </a:r>
            <a:endParaRPr lang="it-IT" dirty="0"/>
          </a:p>
        </p:txBody>
      </p:sp>
      <p:pic>
        <p:nvPicPr>
          <p:cNvPr id="4" name="Immagine 4" descr="Immagine che contiene testo, luce, filo&#10;&#10;Descrizione generata automaticamente">
            <a:extLst>
              <a:ext uri="{FF2B5EF4-FFF2-40B4-BE49-F238E27FC236}">
                <a16:creationId xmlns:a16="http://schemas.microsoft.com/office/drawing/2014/main" id="{1F4A3EFD-8332-241A-FBED-6F70FD318D13}"/>
              </a:ext>
            </a:extLst>
          </p:cNvPr>
          <p:cNvPicPr>
            <a:picLocks noGrp="1" noChangeAspect="1"/>
          </p:cNvPicPr>
          <p:nvPr>
            <p:ph idx="1"/>
          </p:nvPr>
        </p:nvPicPr>
        <p:blipFill>
          <a:blip r:embed="rId2"/>
          <a:stretch>
            <a:fillRect/>
          </a:stretch>
        </p:blipFill>
        <p:spPr>
          <a:xfrm>
            <a:off x="1080092" y="1906913"/>
            <a:ext cx="3305175" cy="3305175"/>
          </a:xfrm>
        </p:spPr>
      </p:pic>
      <p:sp>
        <p:nvSpPr>
          <p:cNvPr id="5" name="CasellaDiTesto 4">
            <a:extLst>
              <a:ext uri="{FF2B5EF4-FFF2-40B4-BE49-F238E27FC236}">
                <a16:creationId xmlns:a16="http://schemas.microsoft.com/office/drawing/2014/main" id="{304CF262-F5FE-8B29-3052-33E7CE406D21}"/>
              </a:ext>
            </a:extLst>
          </p:cNvPr>
          <p:cNvSpPr txBox="1"/>
          <p:nvPr/>
        </p:nvSpPr>
        <p:spPr>
          <a:xfrm>
            <a:off x="925975" y="5276126"/>
            <a:ext cx="361479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Original game, made in LUA with the Pico-8 game engine.</a:t>
            </a:r>
            <a:endParaRPr lang="it-IT" dirty="0"/>
          </a:p>
        </p:txBody>
      </p:sp>
      <p:sp>
        <p:nvSpPr>
          <p:cNvPr id="6" name="CasellaDiTesto 5">
            <a:extLst>
              <a:ext uri="{FF2B5EF4-FFF2-40B4-BE49-F238E27FC236}">
                <a16:creationId xmlns:a16="http://schemas.microsoft.com/office/drawing/2014/main" id="{2BE955BC-2765-9C29-C82C-4C1154ABFFC3}"/>
              </a:ext>
            </a:extLst>
          </p:cNvPr>
          <p:cNvSpPr txBox="1"/>
          <p:nvPr/>
        </p:nvSpPr>
        <p:spPr>
          <a:xfrm>
            <a:off x="6681289" y="5265016"/>
            <a:ext cx="406464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Transposition of the game into the Unity environment, created for the project.</a:t>
            </a:r>
            <a:endParaRPr lang="it-IT" dirty="0">
              <a:solidFill>
                <a:srgbClr val="000000"/>
              </a:solidFill>
            </a:endParaRPr>
          </a:p>
        </p:txBody>
      </p:sp>
      <p:pic>
        <p:nvPicPr>
          <p:cNvPr id="3" name="Immagine 6" descr="Immagine che contiene arancia, rosso&#10;&#10;Descrizione generata automaticamente">
            <a:extLst>
              <a:ext uri="{FF2B5EF4-FFF2-40B4-BE49-F238E27FC236}">
                <a16:creationId xmlns:a16="http://schemas.microsoft.com/office/drawing/2014/main" id="{8405A44A-895C-20D3-C8F8-7EEAF2CC514F}"/>
              </a:ext>
            </a:extLst>
          </p:cNvPr>
          <p:cNvPicPr>
            <a:picLocks noChangeAspect="1"/>
          </p:cNvPicPr>
          <p:nvPr/>
        </p:nvPicPr>
        <p:blipFill>
          <a:blip r:embed="rId3"/>
          <a:stretch>
            <a:fillRect/>
          </a:stretch>
        </p:blipFill>
        <p:spPr>
          <a:xfrm>
            <a:off x="5789364" y="1910554"/>
            <a:ext cx="5846283" cy="3303133"/>
          </a:xfrm>
          <a:prstGeom prst="rect">
            <a:avLst/>
          </a:prstGeom>
        </p:spPr>
      </p:pic>
    </p:spTree>
    <p:extLst>
      <p:ext uri="{BB962C8B-B14F-4D97-AF65-F5344CB8AC3E}">
        <p14:creationId xmlns:p14="http://schemas.microsoft.com/office/powerpoint/2010/main" val="1821639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4" name="Rectangle 89">
            <a:extLst>
              <a:ext uri="{FF2B5EF4-FFF2-40B4-BE49-F238E27FC236}">
                <a16:creationId xmlns:a16="http://schemas.microsoft.com/office/drawing/2014/main" id="{DB66C9CD-6BF4-44CA-8078-0BB8190807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948EB8A1-C2AB-C5BC-DA9C-B004DF6A57DA}"/>
              </a:ext>
            </a:extLst>
          </p:cNvPr>
          <p:cNvSpPr>
            <a:spLocks noGrp="1"/>
          </p:cNvSpPr>
          <p:nvPr>
            <p:ph type="title"/>
          </p:nvPr>
        </p:nvSpPr>
        <p:spPr>
          <a:xfrm>
            <a:off x="1078100" y="542671"/>
            <a:ext cx="10026650" cy="1124202"/>
          </a:xfrm>
        </p:spPr>
        <p:txBody>
          <a:bodyPr wrap="square" anchor="ctr">
            <a:normAutofit/>
          </a:bodyPr>
          <a:lstStyle/>
          <a:p>
            <a:pPr algn="ctr"/>
            <a:r>
              <a:rPr lang="it-IT" dirty="0" err="1" smtClean="0"/>
              <a:t>characteristics</a:t>
            </a:r>
            <a:r>
              <a:rPr lang="it-IT" dirty="0" smtClean="0"/>
              <a:t> </a:t>
            </a:r>
            <a:r>
              <a:rPr lang="it-IT" dirty="0"/>
              <a:t>of the agent</a:t>
            </a:r>
            <a:endParaRPr lang="it-IT" dirty="0"/>
          </a:p>
        </p:txBody>
      </p:sp>
      <p:sp useBgFill="1">
        <p:nvSpPr>
          <p:cNvPr id="95" name="Rectangle 91">
            <a:extLst>
              <a:ext uri="{FF2B5EF4-FFF2-40B4-BE49-F238E27FC236}">
                <a16:creationId xmlns:a16="http://schemas.microsoft.com/office/drawing/2014/main" id="{F883A8D1-ED1B-47A1-AA44-289C080EDD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2664"/>
            <a:ext cx="12192000" cy="4605336"/>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graphicFrame>
        <p:nvGraphicFramePr>
          <p:cNvPr id="96" name="Segnaposto contenuto 2">
            <a:extLst>
              <a:ext uri="{FF2B5EF4-FFF2-40B4-BE49-F238E27FC236}">
                <a16:creationId xmlns:a16="http://schemas.microsoft.com/office/drawing/2014/main" id="{49C9C63C-1223-B778-0AEB-7E7BE3DA5AFE}"/>
              </a:ext>
            </a:extLst>
          </p:cNvPr>
          <p:cNvGraphicFramePr>
            <a:graphicFrameLocks noGrp="1"/>
          </p:cNvGraphicFramePr>
          <p:nvPr>
            <p:ph idx="1"/>
            <p:extLst>
              <p:ext uri="{D42A27DB-BD31-4B8C-83A1-F6EECF244321}">
                <p14:modId xmlns:p14="http://schemas.microsoft.com/office/powerpoint/2010/main" val="812559888"/>
              </p:ext>
            </p:extLst>
          </p:nvPr>
        </p:nvGraphicFramePr>
        <p:xfrm>
          <a:off x="541338" y="2843212"/>
          <a:ext cx="11109674" cy="3472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3735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4" name="Rectangle 35">
            <a:extLst>
              <a:ext uri="{FF2B5EF4-FFF2-40B4-BE49-F238E27FC236}">
                <a16:creationId xmlns:a16="http://schemas.microsoft.com/office/drawing/2014/main" id="{DB66C9CD-6BF4-44CA-8078-0BB8190807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DE43AA4-5EC4-2968-3D31-1143CC1BF109}"/>
              </a:ext>
            </a:extLst>
          </p:cNvPr>
          <p:cNvSpPr>
            <a:spLocks noGrp="1"/>
          </p:cNvSpPr>
          <p:nvPr>
            <p:ph type="title"/>
          </p:nvPr>
        </p:nvSpPr>
        <p:spPr>
          <a:xfrm>
            <a:off x="1078100" y="542671"/>
            <a:ext cx="10026650" cy="1124202"/>
          </a:xfrm>
        </p:spPr>
        <p:txBody>
          <a:bodyPr wrap="square" anchor="ctr">
            <a:normAutofit/>
          </a:bodyPr>
          <a:lstStyle/>
          <a:p>
            <a:pPr algn="ctr"/>
            <a:r>
              <a:rPr lang="it-IT" dirty="0" err="1"/>
              <a:t>Used</a:t>
            </a:r>
            <a:r>
              <a:rPr lang="it-IT" dirty="0"/>
              <a:t> </a:t>
            </a:r>
            <a:r>
              <a:rPr lang="it-IT" dirty="0" err="1"/>
              <a:t>technologies</a:t>
            </a:r>
            <a:endParaRPr lang="it-IT" dirty="0"/>
          </a:p>
        </p:txBody>
      </p:sp>
      <p:sp useBgFill="1">
        <p:nvSpPr>
          <p:cNvPr id="45" name="Rectangle 37">
            <a:extLst>
              <a:ext uri="{FF2B5EF4-FFF2-40B4-BE49-F238E27FC236}">
                <a16:creationId xmlns:a16="http://schemas.microsoft.com/office/drawing/2014/main" id="{F883A8D1-ED1B-47A1-AA44-289C080EDD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2664"/>
            <a:ext cx="12192000" cy="4605336"/>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graphicFrame>
        <p:nvGraphicFramePr>
          <p:cNvPr id="46" name="Segnaposto contenuto 2">
            <a:extLst>
              <a:ext uri="{FF2B5EF4-FFF2-40B4-BE49-F238E27FC236}">
                <a16:creationId xmlns:a16="http://schemas.microsoft.com/office/drawing/2014/main" id="{0FE9218A-23A2-A648-987A-A338CD972612}"/>
              </a:ext>
            </a:extLst>
          </p:cNvPr>
          <p:cNvGraphicFramePr>
            <a:graphicFrameLocks noGrp="1"/>
          </p:cNvGraphicFramePr>
          <p:nvPr>
            <p:ph idx="1"/>
            <p:extLst>
              <p:ext uri="{D42A27DB-BD31-4B8C-83A1-F6EECF244321}">
                <p14:modId xmlns:p14="http://schemas.microsoft.com/office/powerpoint/2010/main" val="3072820858"/>
              </p:ext>
            </p:extLst>
          </p:nvPr>
        </p:nvGraphicFramePr>
        <p:xfrm>
          <a:off x="541338" y="2843212"/>
          <a:ext cx="11109674" cy="3472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6518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1AEB7F98-32EC-40D3-89EE-C843302316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7ABA9C25-B355-1764-6B5B-6F91A931065C}"/>
              </a:ext>
            </a:extLst>
          </p:cNvPr>
          <p:cNvSpPr>
            <a:spLocks noGrp="1"/>
          </p:cNvSpPr>
          <p:nvPr>
            <p:ph type="title"/>
          </p:nvPr>
        </p:nvSpPr>
        <p:spPr>
          <a:xfrm>
            <a:off x="540988" y="540033"/>
            <a:ext cx="3884962" cy="1331604"/>
          </a:xfrm>
        </p:spPr>
        <p:txBody>
          <a:bodyPr anchor="b">
            <a:normAutofit/>
          </a:bodyPr>
          <a:lstStyle/>
          <a:p>
            <a:pPr algn="ctr"/>
            <a:r>
              <a:rPr lang="it-IT" dirty="0"/>
              <a:t>Training model</a:t>
            </a:r>
            <a:endParaRPr lang="it-IT" dirty="0"/>
          </a:p>
        </p:txBody>
      </p:sp>
      <p:cxnSp>
        <p:nvCxnSpPr>
          <p:cNvPr id="33" name="Straight Connector 32">
            <a:extLst>
              <a:ext uri="{FF2B5EF4-FFF2-40B4-BE49-F238E27FC236}">
                <a16:creationId xmlns:a16="http://schemas.microsoft.com/office/drawing/2014/main" id="{77C6DF49-CBE3-4038-AC78-35DE4FD7CE8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21BE2CAF-E6E8-4D61-BEA5-64EC12633D3C}"/>
              </a:ext>
            </a:extLst>
          </p:cNvPr>
          <p:cNvSpPr>
            <a:spLocks noGrp="1"/>
          </p:cNvSpPr>
          <p:nvPr>
            <p:ph idx="1"/>
          </p:nvPr>
        </p:nvSpPr>
        <p:spPr>
          <a:xfrm>
            <a:off x="540988" y="2759076"/>
            <a:ext cx="3884962" cy="3009899"/>
          </a:xfrm>
        </p:spPr>
        <p:txBody>
          <a:bodyPr>
            <a:normAutofit/>
          </a:bodyPr>
          <a:lstStyle/>
          <a:p>
            <a:pPr marL="359410" indent="-359410">
              <a:lnSpc>
                <a:spcPct val="115000"/>
              </a:lnSpc>
              <a:buFont typeface="Arial" panose="05000000000000000000" pitchFamily="2" charset="2"/>
              <a:buChar char="•"/>
            </a:pPr>
            <a:r>
              <a:rPr lang="en-US" sz="1400" dirty="0"/>
              <a:t>The model chosen for our agent's training was the standard one present in ML Agents or </a:t>
            </a:r>
            <a:r>
              <a:rPr lang="en-US" sz="1400" b="1" dirty="0">
                <a:effectLst>
                  <a:outerShdw blurRad="38100" dist="38100" dir="2700000" algn="tl">
                    <a:srgbClr val="000000">
                      <a:alpha val="43137"/>
                    </a:srgbClr>
                  </a:outerShdw>
                </a:effectLst>
              </a:rPr>
              <a:t>Proximal Policy Optimization (PPO)</a:t>
            </a:r>
            <a:r>
              <a:rPr lang="en-US" sz="1400" dirty="0"/>
              <a:t>, an algorithm for Reinforcement Learning (RL) in complex environments.</a:t>
            </a:r>
            <a:r>
              <a:rPr lang="it-IT" sz="1400" dirty="0" smtClean="0">
                <a:ea typeface="+mn-lt"/>
                <a:cs typeface="+mn-lt"/>
              </a:rPr>
              <a:t> </a:t>
            </a:r>
            <a:endParaRPr lang="it-IT" dirty="0" smtClean="0">
              <a:solidFill>
                <a:srgbClr val="FFFFFF">
                  <a:alpha val="70000"/>
                </a:srgbClr>
              </a:solidFill>
              <a:ea typeface="+mn-lt"/>
              <a:cs typeface="+mn-lt"/>
            </a:endParaRPr>
          </a:p>
          <a:p>
            <a:pPr marL="359410" indent="-359410">
              <a:lnSpc>
                <a:spcPct val="114999"/>
              </a:lnSpc>
              <a:buFont typeface="Arial" panose="05000000000000000000" pitchFamily="2" charset="2"/>
              <a:buChar char="•"/>
            </a:pPr>
            <a:r>
              <a:rPr lang="en-US" sz="1400" dirty="0">
                <a:ea typeface="+mn-lt"/>
                <a:cs typeface="+mn-lt"/>
              </a:rPr>
              <a:t>This is a type of on-policy optimization algorithm, meaning it uses the same data to both improve the policy and evaluate it. PPO is known for its simplicity, stability and high performance.</a:t>
            </a:r>
            <a:endParaRPr lang="it-IT" sz="1400" dirty="0"/>
          </a:p>
        </p:txBody>
      </p:sp>
      <p:sp>
        <p:nvSpPr>
          <p:cNvPr id="35" name="Rectangle 34">
            <a:extLst>
              <a:ext uri="{FF2B5EF4-FFF2-40B4-BE49-F238E27FC236}">
                <a16:creationId xmlns:a16="http://schemas.microsoft.com/office/drawing/2014/main" id="{DAD9000E-708C-464D-A86F-4ABE391B6B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4" name="Immagine 4">
            <a:extLst>
              <a:ext uri="{FF2B5EF4-FFF2-40B4-BE49-F238E27FC236}">
                <a16:creationId xmlns:a16="http://schemas.microsoft.com/office/drawing/2014/main" id="{81419A8A-24B8-BDC9-847D-634999C72A79}"/>
              </a:ext>
            </a:extLst>
          </p:cNvPr>
          <p:cNvPicPr>
            <a:picLocks noChangeAspect="1"/>
          </p:cNvPicPr>
          <p:nvPr/>
        </p:nvPicPr>
        <p:blipFill>
          <a:blip r:embed="rId2"/>
          <a:stretch>
            <a:fillRect/>
          </a:stretch>
        </p:blipFill>
        <p:spPr>
          <a:xfrm>
            <a:off x="5537200" y="2136130"/>
            <a:ext cx="6113812" cy="2583085"/>
          </a:xfrm>
          <a:prstGeom prst="rect">
            <a:avLst/>
          </a:prstGeom>
        </p:spPr>
      </p:pic>
    </p:spTree>
    <p:extLst>
      <p:ext uri="{BB962C8B-B14F-4D97-AF65-F5344CB8AC3E}">
        <p14:creationId xmlns:p14="http://schemas.microsoft.com/office/powerpoint/2010/main" val="2106016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DD9931-D8A6-2456-FF00-D0289A628E98}"/>
              </a:ext>
            </a:extLst>
          </p:cNvPr>
          <p:cNvSpPr>
            <a:spLocks noGrp="1"/>
          </p:cNvSpPr>
          <p:nvPr>
            <p:ph type="title"/>
          </p:nvPr>
        </p:nvSpPr>
        <p:spPr/>
        <p:txBody>
          <a:bodyPr/>
          <a:lstStyle/>
          <a:p>
            <a:r>
              <a:rPr lang="it-IT" dirty="0"/>
              <a:t>Training </a:t>
            </a:r>
            <a:r>
              <a:rPr lang="it-IT" dirty="0" err="1"/>
              <a:t>specifics</a:t>
            </a:r>
            <a:endParaRPr lang="it-IT" dirty="0"/>
          </a:p>
        </p:txBody>
      </p:sp>
      <p:sp>
        <p:nvSpPr>
          <p:cNvPr id="3" name="Segnaposto contenuto 2">
            <a:extLst>
              <a:ext uri="{FF2B5EF4-FFF2-40B4-BE49-F238E27FC236}">
                <a16:creationId xmlns:a16="http://schemas.microsoft.com/office/drawing/2014/main" id="{B988E118-D724-670E-0B03-C9AB804AAEC6}"/>
              </a:ext>
            </a:extLst>
          </p:cNvPr>
          <p:cNvSpPr>
            <a:spLocks noGrp="1"/>
          </p:cNvSpPr>
          <p:nvPr>
            <p:ph idx="1"/>
          </p:nvPr>
        </p:nvSpPr>
        <p:spPr/>
        <p:txBody>
          <a:bodyPr/>
          <a:lstStyle/>
          <a:p>
            <a:pPr marL="359410" indent="-359410"/>
            <a:r>
              <a:rPr lang="en-US" dirty="0">
                <a:solidFill>
                  <a:srgbClr val="FFFFFF">
                    <a:alpha val="70000"/>
                  </a:srgbClr>
                </a:solidFill>
              </a:rPr>
              <a:t>The training of the Agent was carried out on two different machines and with 20 concurrent instances</a:t>
            </a:r>
            <a:r>
              <a:rPr lang="en-US" dirty="0" smtClean="0">
                <a:solidFill>
                  <a:srgbClr val="FFFFFF">
                    <a:alpha val="70000"/>
                  </a:srgbClr>
                </a:solidFill>
              </a:rPr>
              <a:t>.</a:t>
            </a:r>
          </a:p>
          <a:p>
            <a:pPr marL="359410" indent="-359410"/>
            <a:r>
              <a:rPr lang="en-US" dirty="0">
                <a:solidFill>
                  <a:srgbClr val="FFFFFF">
                    <a:alpha val="70000"/>
                  </a:srgbClr>
                </a:solidFill>
              </a:rPr>
              <a:t>The training was concluded at 22 and a half million steps because it no longer showed visible improvements</a:t>
            </a:r>
            <a:r>
              <a:rPr lang="en-US" dirty="0" smtClean="0">
                <a:solidFill>
                  <a:srgbClr val="FFFFFF">
                    <a:alpha val="70000"/>
                  </a:srgbClr>
                </a:solidFill>
              </a:rPr>
              <a:t>.</a:t>
            </a:r>
          </a:p>
          <a:p>
            <a:pPr marL="359410" indent="-359410"/>
            <a:r>
              <a:rPr lang="en-US" dirty="0">
                <a:solidFill>
                  <a:srgbClr val="FFFFFF">
                    <a:alpha val="70000"/>
                  </a:srgbClr>
                </a:solidFill>
              </a:rPr>
              <a:t>A brain improvement check was carried out approximately every 3 million steps.</a:t>
            </a:r>
            <a:endParaRPr lang="it-IT" dirty="0">
              <a:solidFill>
                <a:srgbClr val="FFFFFF">
                  <a:alpha val="70000"/>
                </a:srgbClr>
              </a:solidFill>
            </a:endParaRPr>
          </a:p>
        </p:txBody>
      </p:sp>
    </p:spTree>
    <p:extLst>
      <p:ext uri="{BB962C8B-B14F-4D97-AF65-F5344CB8AC3E}">
        <p14:creationId xmlns:p14="http://schemas.microsoft.com/office/powerpoint/2010/main" val="521586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DB66C9CD-6BF4-44CA-8078-0BB8190807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48C4670-F052-0AF9-9A5C-ED9BE062A996}"/>
              </a:ext>
            </a:extLst>
          </p:cNvPr>
          <p:cNvSpPr>
            <a:spLocks noGrp="1"/>
          </p:cNvSpPr>
          <p:nvPr>
            <p:ph type="title"/>
          </p:nvPr>
        </p:nvSpPr>
        <p:spPr>
          <a:xfrm>
            <a:off x="1080000" y="540033"/>
            <a:ext cx="4426782" cy="1331604"/>
          </a:xfrm>
        </p:spPr>
        <p:txBody>
          <a:bodyPr anchor="b">
            <a:normAutofit/>
          </a:bodyPr>
          <a:lstStyle/>
          <a:p>
            <a:pPr algn="ctr"/>
            <a:r>
              <a:rPr lang="it-IT" dirty="0" err="1"/>
              <a:t>Machines</a:t>
            </a:r>
            <a:r>
              <a:rPr lang="it-IT" dirty="0"/>
              <a:t> </a:t>
            </a:r>
            <a:r>
              <a:rPr lang="it-IT" dirty="0" err="1"/>
              <a:t>used</a:t>
            </a:r>
            <a:r>
              <a:rPr lang="it-IT" dirty="0"/>
              <a:t> for </a:t>
            </a:r>
            <a:r>
              <a:rPr lang="it-IT" dirty="0" err="1"/>
              <a:t>learning</a:t>
            </a:r>
            <a:endParaRPr lang="it-IT" dirty="0"/>
          </a:p>
        </p:txBody>
      </p:sp>
      <p:cxnSp>
        <p:nvCxnSpPr>
          <p:cNvPr id="48" name="Straight Connector 47">
            <a:extLst>
              <a:ext uri="{FF2B5EF4-FFF2-40B4-BE49-F238E27FC236}">
                <a16:creationId xmlns:a16="http://schemas.microsoft.com/office/drawing/2014/main" id="{77C6DF49-CBE3-4038-AC78-35DE4FD7CE8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3391"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F5443585-FD88-D02C-E49F-9CC616D3CB0E}"/>
              </a:ext>
            </a:extLst>
          </p:cNvPr>
          <p:cNvSpPr>
            <a:spLocks noGrp="1"/>
          </p:cNvSpPr>
          <p:nvPr>
            <p:ph idx="1"/>
          </p:nvPr>
        </p:nvSpPr>
        <p:spPr>
          <a:xfrm>
            <a:off x="1080000" y="2598090"/>
            <a:ext cx="4439410" cy="3804096"/>
          </a:xfrm>
        </p:spPr>
        <p:txBody>
          <a:bodyPr vert="horz" lIns="0" tIns="0" rIns="0" bIns="0" rtlCol="0" anchor="t" anchorCtr="0">
            <a:noAutofit/>
          </a:bodyPr>
          <a:lstStyle/>
          <a:p>
            <a:pPr marL="359410" indent="-359410">
              <a:lnSpc>
                <a:spcPct val="115000"/>
              </a:lnSpc>
            </a:pPr>
            <a:r>
              <a:rPr lang="en-US" sz="1400" dirty="0"/>
              <a:t>The Agent learning process was carried out using two separate machines with the following characteristics</a:t>
            </a:r>
            <a:r>
              <a:rPr lang="en-US" sz="1400" dirty="0" smtClean="0"/>
              <a:t>:</a:t>
            </a:r>
          </a:p>
          <a:p>
            <a:pPr marL="359410" indent="-359410">
              <a:lnSpc>
                <a:spcPct val="115000"/>
              </a:lnSpc>
            </a:pPr>
            <a:endParaRPr lang="it-IT" sz="1400" b="1" dirty="0"/>
          </a:p>
          <a:p>
            <a:pPr marL="359410" indent="-359410">
              <a:lnSpc>
                <a:spcPct val="115000"/>
              </a:lnSpc>
              <a:buClr>
                <a:srgbClr val="94ACDB"/>
              </a:buClr>
            </a:pPr>
            <a:r>
              <a:rPr lang="it-IT" sz="1400" b="1" dirty="0" smtClean="0"/>
              <a:t>The first </a:t>
            </a:r>
            <a:r>
              <a:rPr lang="it-IT" sz="1400" b="1" dirty="0" err="1" smtClean="0"/>
              <a:t>one</a:t>
            </a:r>
            <a:r>
              <a:rPr lang="it-IT" sz="1400" dirty="0" smtClean="0"/>
              <a:t>:</a:t>
            </a:r>
            <a:r>
              <a:rPr lang="it-IT" sz="1400" dirty="0">
                <a:ea typeface="+mn-lt"/>
                <a:cs typeface="+mn-lt"/>
              </a:rPr>
              <a:t> </a:t>
            </a:r>
            <a:endParaRPr lang="it-IT" sz="1400" dirty="0">
              <a:solidFill>
                <a:srgbClr val="FFFFFF">
                  <a:alpha val="70000"/>
                </a:srgbClr>
              </a:solidFill>
              <a:ea typeface="+mn-lt"/>
              <a:cs typeface="+mn-lt"/>
            </a:endParaRPr>
          </a:p>
          <a:p>
            <a:pPr marL="359410" lvl="1">
              <a:lnSpc>
                <a:spcPct val="115000"/>
              </a:lnSpc>
              <a:buClr>
                <a:srgbClr val="94ACDB"/>
              </a:buClr>
            </a:pPr>
            <a:r>
              <a:rPr lang="it-IT" sz="1400" dirty="0" smtClean="0">
                <a:ea typeface="+mn-lt"/>
                <a:cs typeface="+mn-lt"/>
              </a:rPr>
              <a:t>Processor: </a:t>
            </a:r>
            <a:r>
              <a:rPr lang="it-IT" sz="1400" dirty="0">
                <a:ea typeface="+mn-lt"/>
                <a:cs typeface="+mn-lt"/>
              </a:rPr>
              <a:t>Intel Core i5 9600k</a:t>
            </a:r>
            <a:endParaRPr lang="it-IT" sz="1400" i="0" dirty="0">
              <a:solidFill>
                <a:srgbClr val="FFFFFF">
                  <a:alpha val="70000"/>
                </a:srgbClr>
              </a:solidFill>
            </a:endParaRPr>
          </a:p>
          <a:p>
            <a:pPr marL="359410" lvl="1">
              <a:lnSpc>
                <a:spcPct val="115000"/>
              </a:lnSpc>
              <a:buClr>
                <a:srgbClr val="94ACDB"/>
              </a:buClr>
            </a:pPr>
            <a:r>
              <a:rPr lang="it-IT" sz="1400" dirty="0">
                <a:ea typeface="+mn-lt"/>
                <a:cs typeface="+mn-lt"/>
              </a:rPr>
              <a:t>GPU: Nvidia </a:t>
            </a:r>
            <a:r>
              <a:rPr lang="it-IT" sz="1400" dirty="0" err="1">
                <a:ea typeface="+mn-lt"/>
                <a:cs typeface="+mn-lt"/>
              </a:rPr>
              <a:t>Geforce</a:t>
            </a:r>
            <a:r>
              <a:rPr lang="it-IT" sz="1400" dirty="0">
                <a:ea typeface="+mn-lt"/>
                <a:cs typeface="+mn-lt"/>
              </a:rPr>
              <a:t> GTX 1660 Super</a:t>
            </a:r>
            <a:endParaRPr lang="it-IT" sz="1400" i="0" dirty="0">
              <a:solidFill>
                <a:srgbClr val="FFFFFF">
                  <a:alpha val="70000"/>
                </a:srgbClr>
              </a:solidFill>
            </a:endParaRPr>
          </a:p>
          <a:p>
            <a:pPr marL="359410" indent="-359410">
              <a:lnSpc>
                <a:spcPct val="115000"/>
              </a:lnSpc>
              <a:buClr>
                <a:srgbClr val="94ACDB"/>
              </a:buClr>
            </a:pPr>
            <a:endParaRPr lang="it-IT" sz="1400" b="1" dirty="0">
              <a:solidFill>
                <a:srgbClr val="FFFFFF">
                  <a:alpha val="70000"/>
                </a:srgbClr>
              </a:solidFill>
              <a:ea typeface="+mn-lt"/>
              <a:cs typeface="+mn-lt"/>
            </a:endParaRPr>
          </a:p>
          <a:p>
            <a:pPr marL="359410" indent="-359410">
              <a:lnSpc>
                <a:spcPct val="115000"/>
              </a:lnSpc>
              <a:buClr>
                <a:srgbClr val="94ACDB"/>
              </a:buClr>
            </a:pPr>
            <a:r>
              <a:rPr lang="it-IT" sz="1400" b="1" dirty="0" smtClean="0"/>
              <a:t>The </a:t>
            </a:r>
            <a:r>
              <a:rPr lang="it-IT" sz="1400" b="1" dirty="0" err="1" smtClean="0"/>
              <a:t>second</a:t>
            </a:r>
            <a:r>
              <a:rPr lang="it-IT" sz="1400" b="1" dirty="0" smtClean="0"/>
              <a:t> </a:t>
            </a:r>
            <a:r>
              <a:rPr lang="it-IT" sz="1400" b="1" dirty="0" err="1" smtClean="0"/>
              <a:t>one</a:t>
            </a:r>
            <a:r>
              <a:rPr lang="it-IT" sz="1400" dirty="0" smtClean="0"/>
              <a:t>:</a:t>
            </a:r>
            <a:r>
              <a:rPr lang="it-IT" sz="1400" dirty="0"/>
              <a:t> </a:t>
            </a:r>
            <a:endParaRPr lang="it-IT" sz="1400" dirty="0">
              <a:solidFill>
                <a:srgbClr val="FFFFFF">
                  <a:alpha val="70000"/>
                </a:srgbClr>
              </a:solidFill>
            </a:endParaRPr>
          </a:p>
          <a:p>
            <a:pPr marL="359410" lvl="1">
              <a:lnSpc>
                <a:spcPct val="115000"/>
              </a:lnSpc>
              <a:buClr>
                <a:srgbClr val="94ACDB"/>
              </a:buClr>
            </a:pPr>
            <a:r>
              <a:rPr lang="it-IT" sz="1400" dirty="0" smtClean="0"/>
              <a:t>Processor: </a:t>
            </a:r>
            <a:r>
              <a:rPr lang="it-IT" sz="1400" dirty="0"/>
              <a:t>Intel Core I5 3540k</a:t>
            </a:r>
            <a:endParaRPr lang="it-IT" sz="1400" i="0" dirty="0">
              <a:solidFill>
                <a:srgbClr val="FFFFFF">
                  <a:alpha val="70000"/>
                </a:srgbClr>
              </a:solidFill>
            </a:endParaRPr>
          </a:p>
          <a:p>
            <a:pPr marL="359410" lvl="1">
              <a:lnSpc>
                <a:spcPct val="115000"/>
              </a:lnSpc>
              <a:buClr>
                <a:srgbClr val="94ACDB"/>
              </a:buClr>
            </a:pPr>
            <a:r>
              <a:rPr lang="it-IT" sz="1400" dirty="0">
                <a:ea typeface="+mn-lt"/>
                <a:cs typeface="+mn-lt"/>
              </a:rPr>
              <a:t>GPU: Nvidia </a:t>
            </a:r>
            <a:r>
              <a:rPr lang="it-IT" sz="1400" dirty="0" err="1">
                <a:ea typeface="+mn-lt"/>
                <a:cs typeface="+mn-lt"/>
              </a:rPr>
              <a:t>Geforce</a:t>
            </a:r>
            <a:r>
              <a:rPr lang="it-IT" sz="1400" dirty="0">
                <a:ea typeface="+mn-lt"/>
                <a:cs typeface="+mn-lt"/>
              </a:rPr>
              <a:t> GTX 1050Ti</a:t>
            </a:r>
            <a:endParaRPr lang="it-IT" sz="1400" i="0" dirty="0">
              <a:solidFill>
                <a:srgbClr val="FFFFFF">
                  <a:alpha val="70000"/>
                </a:srgbClr>
              </a:solidFill>
              <a:ea typeface="+mn-lt"/>
              <a:cs typeface="+mn-lt"/>
            </a:endParaRPr>
          </a:p>
        </p:txBody>
      </p:sp>
      <p:sp>
        <p:nvSpPr>
          <p:cNvPr id="50" name="Rectangle 5">
            <a:extLst>
              <a:ext uri="{FF2B5EF4-FFF2-40B4-BE49-F238E27FC236}">
                <a16:creationId xmlns:a16="http://schemas.microsoft.com/office/drawing/2014/main" id="{B3E4F30C-F711-4B5B-BF39-0F71A2E8A8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555282" y="443194"/>
            <a:ext cx="498960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Lst>
            <a:ahLst/>
            <a:cxnLst>
              <a:cxn ang="0">
                <a:pos x="connsiteX0" y="connsiteY0"/>
              </a:cxn>
              <a:cxn ang="0">
                <a:pos x="connsiteX1" y="connsiteY1"/>
              </a:cxn>
              <a:cxn ang="0">
                <a:pos x="connsiteX2" y="connsiteY2"/>
              </a:cxn>
            </a:cxnLst>
            <a:rect l="l" t="t" r="r" b="b"/>
            <a:pathLst>
              <a:path w="6660000" h="5760000">
                <a:moveTo>
                  <a:pt x="6660000" y="5760000"/>
                </a:moveTo>
                <a:lnTo>
                  <a:pt x="0" y="5760000"/>
                </a:lnTo>
                <a:lnTo>
                  <a:pt x="0"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4" descr="Circuito stampato elettronico">
            <a:extLst>
              <a:ext uri="{FF2B5EF4-FFF2-40B4-BE49-F238E27FC236}">
                <a16:creationId xmlns:a16="http://schemas.microsoft.com/office/drawing/2014/main" id="{3C3A5DBE-3BC9-0CBF-EFA6-7BCF4E3FE15F}"/>
              </a:ext>
            </a:extLst>
          </p:cNvPr>
          <p:cNvPicPr>
            <a:picLocks noChangeAspect="1"/>
          </p:cNvPicPr>
          <p:nvPr/>
        </p:nvPicPr>
        <p:blipFill rotWithShape="1">
          <a:blip r:embed="rId2"/>
          <a:srcRect l="36571" r="5683" b="-1"/>
          <a:stretch/>
        </p:blipFill>
        <p:spPr>
          <a:xfrm>
            <a:off x="6654800" y="540033"/>
            <a:ext cx="4996212" cy="5775279"/>
          </a:xfrm>
          <a:prstGeom prst="rect">
            <a:avLst/>
          </a:prstGeom>
        </p:spPr>
      </p:pic>
      <p:sp>
        <p:nvSpPr>
          <p:cNvPr id="52" name="Rectangle 5">
            <a:extLst>
              <a:ext uri="{FF2B5EF4-FFF2-40B4-BE49-F238E27FC236}">
                <a16:creationId xmlns:a16="http://schemas.microsoft.com/office/drawing/2014/main" id="{2772F870-D2E8-4E62-8E21-7C7E9AB44F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6555282" y="6203194"/>
            <a:ext cx="4989600" cy="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6660000 w 6660000"/>
              <a:gd name="connsiteY0" fmla="*/ 0 h 0"/>
              <a:gd name="connsiteX1" fmla="*/ 0 w 6660000"/>
              <a:gd name="connsiteY1" fmla="*/ 0 h 0"/>
            </a:gdLst>
            <a:ahLst/>
            <a:cxnLst>
              <a:cxn ang="0">
                <a:pos x="connsiteX0" y="connsiteY0"/>
              </a:cxn>
              <a:cxn ang="0">
                <a:pos x="connsiteX1" y="connsiteY1"/>
              </a:cxn>
            </a:cxnLst>
            <a:rect l="l" t="t" r="r" b="b"/>
            <a:pathLst>
              <a:path w="6660000">
                <a:moveTo>
                  <a:pt x="6660000" y="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
            <a:extLst>
              <a:ext uri="{FF2B5EF4-FFF2-40B4-BE49-F238E27FC236}">
                <a16:creationId xmlns:a16="http://schemas.microsoft.com/office/drawing/2014/main" id="{A6E1E5C3-7E0A-4EFE-9FD9-A8CA2FDCC5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1544882" y="443194"/>
            <a:ext cx="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0 w 0"/>
              <a:gd name="connsiteY0" fmla="*/ 5760000 h 5760000"/>
              <a:gd name="connsiteX1" fmla="*/ 0 w 0"/>
              <a:gd name="connsiteY1" fmla="*/ 0 h 5760000"/>
            </a:gdLst>
            <a:ahLst/>
            <a:cxnLst>
              <a:cxn ang="0">
                <a:pos x="connsiteX0" y="connsiteY0"/>
              </a:cxn>
              <a:cxn ang="0">
                <a:pos x="connsiteX1" y="connsiteY1"/>
              </a:cxn>
            </a:cxnLst>
            <a:rect l="l" t="t" r="r" b="b"/>
            <a:pathLst>
              <a:path h="5760000">
                <a:moveTo>
                  <a:pt x="0" y="576000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1928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1" name="Straight Connector 78">
            <a:extLst>
              <a:ext uri="{FF2B5EF4-FFF2-40B4-BE49-F238E27FC236}">
                <a16:creationId xmlns:a16="http://schemas.microsoft.com/office/drawing/2014/main" id="{701C0CAB-6A03-4C6A-9FAA-21984775362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2" name="Group 80">
            <a:extLst>
              <a:ext uri="{FF2B5EF4-FFF2-40B4-BE49-F238E27FC236}">
                <a16:creationId xmlns:a16="http://schemas.microsoft.com/office/drawing/2014/main" id="{F982E0B2-AA9C-441C-A08E-A9DF9CF1211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82" name="Freeform: Shape 81">
              <a:extLst>
                <a:ext uri="{FF2B5EF4-FFF2-40B4-BE49-F238E27FC236}">
                  <a16:creationId xmlns:a16="http://schemas.microsoft.com/office/drawing/2014/main" id="{A4A2E074-C10D-4C57-AB72-B631E4D771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a:extLst>
                <a:ext uri="{FF2B5EF4-FFF2-40B4-BE49-F238E27FC236}">
                  <a16:creationId xmlns:a16="http://schemas.microsoft.com/office/drawing/2014/main" id="{0B037EB3-1772-4BA8-A95A-E5DBDFEA32B0}"/>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84" name="Freeform: Shape 83">
                <a:extLst>
                  <a:ext uri="{FF2B5EF4-FFF2-40B4-BE49-F238E27FC236}">
                    <a16:creationId xmlns:a16="http://schemas.microsoft.com/office/drawing/2014/main" id="{A1F47AC1-63D0-47F3-9728-1A0A054349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5" name="Straight Connector 84">
                <a:extLst>
                  <a:ext uri="{FF2B5EF4-FFF2-40B4-BE49-F238E27FC236}">
                    <a16:creationId xmlns:a16="http://schemas.microsoft.com/office/drawing/2014/main" id="{803A57D6-0C36-4560-A08A-16768551EF6F}"/>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93" name="Rectangle 86">
            <a:extLst>
              <a:ext uri="{FF2B5EF4-FFF2-40B4-BE49-F238E27FC236}">
                <a16:creationId xmlns:a16="http://schemas.microsoft.com/office/drawing/2014/main" id="{CA5B2A81-2C8E-4963-AFD4-E539D168B4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A61AD8B-83EC-E39C-0598-C6FC72444750}"/>
              </a:ext>
            </a:extLst>
          </p:cNvPr>
          <p:cNvSpPr>
            <a:spLocks noGrp="1"/>
          </p:cNvSpPr>
          <p:nvPr>
            <p:ph type="title"/>
          </p:nvPr>
        </p:nvSpPr>
        <p:spPr>
          <a:xfrm>
            <a:off x="7766050" y="1079500"/>
            <a:ext cx="3884962" cy="2138400"/>
          </a:xfrm>
        </p:spPr>
        <p:txBody>
          <a:bodyPr vert="horz" lIns="0" tIns="0" rIns="0" bIns="0" rtlCol="0" anchor="b" anchorCtr="0">
            <a:normAutofit/>
          </a:bodyPr>
          <a:lstStyle/>
          <a:p>
            <a:pPr algn="ctr"/>
            <a:r>
              <a:rPr lang="en-US" sz="2600" dirty="0" smtClean="0"/>
              <a:t>YAML</a:t>
            </a:r>
            <a:br>
              <a:rPr lang="en-US" sz="2600" dirty="0" smtClean="0"/>
            </a:br>
            <a:r>
              <a:rPr lang="en-US" sz="2600" dirty="0" smtClean="0"/>
              <a:t>Configuration</a:t>
            </a:r>
            <a:endParaRPr lang="en-US" sz="2600" dirty="0"/>
          </a:p>
        </p:txBody>
      </p:sp>
      <p:pic>
        <p:nvPicPr>
          <p:cNvPr id="4" name="Immagine 4" descr="Immagine che contiene testo&#10;&#10;Descrizione generata automaticamente">
            <a:extLst>
              <a:ext uri="{FF2B5EF4-FFF2-40B4-BE49-F238E27FC236}">
                <a16:creationId xmlns:a16="http://schemas.microsoft.com/office/drawing/2014/main" id="{F2B5818E-4F81-66CC-7C4C-A3489559C77F}"/>
              </a:ext>
            </a:extLst>
          </p:cNvPr>
          <p:cNvPicPr>
            <a:picLocks noChangeAspect="1"/>
          </p:cNvPicPr>
          <p:nvPr/>
        </p:nvPicPr>
        <p:blipFill rotWithShape="1">
          <a:blip r:embed="rId2"/>
          <a:srcRect r="1096"/>
          <a:stretch/>
        </p:blipFill>
        <p:spPr>
          <a:xfrm>
            <a:off x="540988" y="540000"/>
            <a:ext cx="6671025" cy="5778000"/>
          </a:xfrm>
          <a:prstGeom prst="rect">
            <a:avLst/>
          </a:prstGeom>
        </p:spPr>
      </p:pic>
      <p:cxnSp>
        <p:nvCxnSpPr>
          <p:cNvPr id="94" name="Straight Connector 88">
            <a:extLst>
              <a:ext uri="{FF2B5EF4-FFF2-40B4-BE49-F238E27FC236}">
                <a16:creationId xmlns:a16="http://schemas.microsoft.com/office/drawing/2014/main" id="{9E7C23BC-DAA6-40E1-8166-B8C4439D143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8531"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50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LeafVTI">
  <a:themeElements>
    <a:clrScheme name="AnalogousFromDarkSeedRightStep">
      <a:dk1>
        <a:srgbClr val="000000"/>
      </a:dk1>
      <a:lt1>
        <a:srgbClr val="FFFFFF"/>
      </a:lt1>
      <a:dk2>
        <a:srgbClr val="302F1B"/>
      </a:dk2>
      <a:lt2>
        <a:srgbClr val="F3F2F0"/>
      </a:lt2>
      <a:accent1>
        <a:srgbClr val="4D74C3"/>
      </a:accent1>
      <a:accent2>
        <a:srgbClr val="564CB8"/>
      </a:accent2>
      <a:accent3>
        <a:srgbClr val="884DC3"/>
      </a:accent3>
      <a:accent4>
        <a:srgbClr val="A83BB1"/>
      </a:accent4>
      <a:accent5>
        <a:srgbClr val="C34D9B"/>
      </a:accent5>
      <a:accent6>
        <a:srgbClr val="B13B58"/>
      </a:accent6>
      <a:hlink>
        <a:srgbClr val="349E47"/>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13</TotalTime>
  <Words>715</Words>
  <Application>Microsoft Office PowerPoint</Application>
  <PresentationFormat>Widescreen</PresentationFormat>
  <Paragraphs>80</Paragraphs>
  <Slides>24</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24</vt:i4>
      </vt:variant>
    </vt:vector>
  </HeadingPairs>
  <TitlesOfParts>
    <vt:vector size="30" baseType="lpstr">
      <vt:lpstr>Arial</vt:lpstr>
      <vt:lpstr>Avenir Next LT Pro Light</vt:lpstr>
      <vt:lpstr>Calibri Light</vt:lpstr>
      <vt:lpstr>Rockwell Nova Light</vt:lpstr>
      <vt:lpstr>Wingdings</vt:lpstr>
      <vt:lpstr>LeafVTI</vt:lpstr>
      <vt:lpstr>Dodget ML</vt:lpstr>
      <vt:lpstr>Game features</vt:lpstr>
      <vt:lpstr>Game screen</vt:lpstr>
      <vt:lpstr>characteristics of the agent</vt:lpstr>
      <vt:lpstr>Used technologies</vt:lpstr>
      <vt:lpstr>Training model</vt:lpstr>
      <vt:lpstr>Training specifics</vt:lpstr>
      <vt:lpstr>Machines used for learning</vt:lpstr>
      <vt:lpstr>YAML Configuration</vt:lpstr>
      <vt:lpstr>Reward System</vt:lpstr>
      <vt:lpstr>Reward system - Coins</vt:lpstr>
      <vt:lpstr>Reward system – obstacles</vt:lpstr>
      <vt:lpstr>Reward system - bomb</vt:lpstr>
      <vt:lpstr>Design idea – player actions</vt:lpstr>
      <vt:lpstr>Initial design idea</vt:lpstr>
      <vt:lpstr>Changes made during design</vt:lpstr>
      <vt:lpstr>TensorBoard</vt:lpstr>
      <vt:lpstr>Cumulative Reward</vt:lpstr>
      <vt:lpstr>Reward history</vt:lpstr>
      <vt:lpstr>Episode Length</vt:lpstr>
      <vt:lpstr>Policy Loss</vt:lpstr>
      <vt:lpstr>Value loss</vt:lpstr>
      <vt:lpstr>Results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
  <cp:lastModifiedBy>OSCAR GRANESE</cp:lastModifiedBy>
  <cp:revision>10</cp:revision>
  <dcterms:created xsi:type="dcterms:W3CDTF">2022-12-26T09:37:10Z</dcterms:created>
  <dcterms:modified xsi:type="dcterms:W3CDTF">2023-09-09T20:55:25Z</dcterms:modified>
</cp:coreProperties>
</file>