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64" r:id="rId15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7FFFC-5BED-8FAE-21D4-FC4058DBA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2633F2-A085-517A-1306-D1329A40A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5DEC30-4FC8-11E0-CCAF-5FF28812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6BC5-A90F-409D-BA9C-C7FCB50B99B9}" type="datetimeFigureOut">
              <a:rPr lang="es-CR" smtClean="0"/>
              <a:t>22/4/2025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317436-1292-4C69-AE9D-D3CBF7BA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6BA4ED-D7BE-3C87-6D3C-2C7F1761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C022-693C-471F-BE2F-82F843CCA3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7429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FF4A0-CA61-3FB1-C044-F473149B0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CBE097-AC9A-A8F0-33C2-B49741C32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98834-0F73-381F-ABC7-0C0BC9ED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6BC5-A90F-409D-BA9C-C7FCB50B99B9}" type="datetimeFigureOut">
              <a:rPr lang="es-CR" smtClean="0"/>
              <a:t>22/4/2025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D763B3-A12B-AB14-F568-B5611A95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C93A9B-3F97-8BA6-6475-9645A529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C022-693C-471F-BE2F-82F843CCA3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7163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777BA7-192C-6161-E043-BADB686D1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DC33F8-B3A8-C34B-45B7-E91BCD9B4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1F6585-53B0-C2CF-DA60-F9F71340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6BC5-A90F-409D-BA9C-C7FCB50B99B9}" type="datetimeFigureOut">
              <a:rPr lang="es-CR" smtClean="0"/>
              <a:t>22/4/2025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759E1F-C887-BDD1-02C3-A3427F8A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A15AFC-C599-5942-9A93-6B64DF7C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C022-693C-471F-BE2F-82F843CCA3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9915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03268-F705-9A18-3226-0F219106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1883C8-0568-5930-63A5-35CAB7EC0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142F85-B2EF-322D-10F3-259C62202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6BC5-A90F-409D-BA9C-C7FCB50B99B9}" type="datetimeFigureOut">
              <a:rPr lang="es-CR" smtClean="0"/>
              <a:t>22/4/2025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2456E5-36A9-9C06-51CC-2254D2AD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FE6B32-41DE-480C-F056-4449A934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C022-693C-471F-BE2F-82F843CCA3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6026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6D1C1-FD5F-9444-0973-5DC42BFC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857C57-F7F7-3E05-7FD3-ACAB5939C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72F1D1-9F3D-DC07-D581-C395C345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6BC5-A90F-409D-BA9C-C7FCB50B99B9}" type="datetimeFigureOut">
              <a:rPr lang="es-CR" smtClean="0"/>
              <a:t>22/4/2025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1EE3E9-AEDE-DE22-4A67-32F23B6CC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BE2B3B-16D4-5A9D-D846-EA46EBB2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C022-693C-471F-BE2F-82F843CCA3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6837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8D3F0-82A9-EB06-29DD-DDFC1C11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A1FD89-4009-E926-F3FD-5309F42B8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2CD92A-F3EF-ACA8-C53C-B4153DC7C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53E901-D9C1-202E-D87A-0FBF03C0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6BC5-A90F-409D-BA9C-C7FCB50B99B9}" type="datetimeFigureOut">
              <a:rPr lang="es-CR" smtClean="0"/>
              <a:t>22/4/2025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E64D41-B051-2033-9B88-494CE65B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321E81-D51F-FB09-434F-6224D727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C022-693C-471F-BE2F-82F843CCA3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8501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839A0-B849-AE01-290C-5A28B6411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5543DD-49F9-615A-E030-332F431CF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E9D156-0E23-84C1-9D64-5F8997683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965D7A-4B40-2FF1-49F3-B96582938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6D91D5C-5B75-68DE-0E23-C55EF7D6A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7E4EAF-C0F6-E791-5D8A-BE597FF6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6BC5-A90F-409D-BA9C-C7FCB50B99B9}" type="datetimeFigureOut">
              <a:rPr lang="es-CR" smtClean="0"/>
              <a:t>22/4/2025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DE569AC-3DD7-D8EA-91D2-6F6EA53D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16BE53-B28E-129A-42C5-14565372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C022-693C-471F-BE2F-82F843CCA3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9915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DBAD1-5C1B-0802-3C37-4C48D4B5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FFC0526-AC62-F217-9D85-D500C65D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6BC5-A90F-409D-BA9C-C7FCB50B99B9}" type="datetimeFigureOut">
              <a:rPr lang="es-CR" smtClean="0"/>
              <a:t>22/4/2025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57C612-66A5-D4CA-83F7-AC8D8103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2B464B-8504-5175-841D-0F6BB886B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C022-693C-471F-BE2F-82F843CCA3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3122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5EE4A5A-9115-1ABC-152D-2B8EFE77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6BC5-A90F-409D-BA9C-C7FCB50B99B9}" type="datetimeFigureOut">
              <a:rPr lang="es-CR" smtClean="0"/>
              <a:t>22/4/2025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B3F90C-E4AE-65DB-9780-D869BA1C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82B7F9-4E56-2C5A-3507-3347F5D3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C022-693C-471F-BE2F-82F843CCA3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6031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2EDAC-56D1-2F6E-D13B-B07D110C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E91BB2-CE86-6495-644D-C5A2AB421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89612A-3E02-AF14-4954-9B584C5CD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3FC53D-20FF-28E4-CDC2-5B83CCA1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6BC5-A90F-409D-BA9C-C7FCB50B99B9}" type="datetimeFigureOut">
              <a:rPr lang="es-CR" smtClean="0"/>
              <a:t>22/4/2025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61D9F9-B0D1-4DD7-E43E-82B71D9E9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8DED32-3FB3-ED68-B282-F7525387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C022-693C-471F-BE2F-82F843CCA3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957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F43E3-EEAA-F194-77B0-4025C449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C2DC25-9E22-F800-7872-8EE2A3759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D0BB06-2315-B35B-51A7-8A5AFA2AC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B93FEB-99CA-E5FF-1279-8858D97A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6BC5-A90F-409D-BA9C-C7FCB50B99B9}" type="datetimeFigureOut">
              <a:rPr lang="es-CR" smtClean="0"/>
              <a:t>22/4/2025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390D66-22CD-42FA-8EEA-25D3E633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560B5D-CB25-D423-2AFE-F6B0EACE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C022-693C-471F-BE2F-82F843CCA3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3424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C5CEF4E-3FBB-7182-3D1A-CCE9AB9DA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10889A-4390-F135-5D2A-30232C69D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CE817A-DCB3-E30E-7FE8-9B0253ABF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8D6BC5-A90F-409D-BA9C-C7FCB50B99B9}" type="datetimeFigureOut">
              <a:rPr lang="es-CR" smtClean="0"/>
              <a:t>22/4/2025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5746BE-111E-2983-D8F9-E4F4F2B55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F85644-BDEF-DE60-1054-0D38E9A3F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F4C022-693C-471F-BE2F-82F843CCA3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4704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ourceforge.net/projects/ucanaccess/files/UCanAccess-5.0.1.bin.zip/downloa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6A64009-8754-9F66-D536-E0B7CD3E65DB}"/>
              </a:ext>
            </a:extLst>
          </p:cNvPr>
          <p:cNvSpPr txBox="1"/>
          <p:nvPr/>
        </p:nvSpPr>
        <p:spPr>
          <a:xfrm>
            <a:off x="4229100" y="2349500"/>
            <a:ext cx="36723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Proyecto Final </a:t>
            </a:r>
          </a:p>
          <a:p>
            <a:endParaRPr lang="es-MX" dirty="0"/>
          </a:p>
          <a:p>
            <a:r>
              <a:rPr lang="es-MX" dirty="0"/>
              <a:t>Curso: AAAAAAAAAA</a:t>
            </a:r>
          </a:p>
          <a:p>
            <a:r>
              <a:rPr lang="es-MX" dirty="0"/>
              <a:t>Estudiantes: XXXXXX, YYYYY, ZZZZZ</a:t>
            </a:r>
          </a:p>
        </p:txBody>
      </p:sp>
    </p:spTree>
    <p:extLst>
      <p:ext uri="{BB962C8B-B14F-4D97-AF65-F5344CB8AC3E}">
        <p14:creationId xmlns:p14="http://schemas.microsoft.com/office/powerpoint/2010/main" val="188522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A8244-11B3-102D-B6AB-B4F24FE54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B637A-897A-2F62-6A3D-9B24E08E3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451483"/>
            <a:ext cx="7823200" cy="917575"/>
          </a:xfrm>
        </p:spPr>
        <p:txBody>
          <a:bodyPr>
            <a:normAutofit/>
          </a:bodyPr>
          <a:lstStyle/>
          <a:p>
            <a:r>
              <a:rPr lang="es-MX" dirty="0"/>
              <a:t>Creación de la Base de Datos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EC5CC18-C7F0-3D51-5727-A5749E597EEC}"/>
              </a:ext>
            </a:extLst>
          </p:cNvPr>
          <p:cNvSpPr/>
          <p:nvPr/>
        </p:nvSpPr>
        <p:spPr>
          <a:xfrm>
            <a:off x="423258" y="451483"/>
            <a:ext cx="1422400" cy="721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1-Solicitud de Reserva</a:t>
            </a:r>
            <a:endParaRPr lang="es-C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217E848-1250-97FE-F494-CC24A8886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612" y="1733329"/>
            <a:ext cx="4986587" cy="441479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8013536-CFA8-4886-0893-7C8616B6D224}"/>
              </a:ext>
            </a:extLst>
          </p:cNvPr>
          <p:cNvSpPr txBox="1"/>
          <p:nvPr/>
        </p:nvSpPr>
        <p:spPr>
          <a:xfrm>
            <a:off x="7395099" y="2210540"/>
            <a:ext cx="41458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Aprendizaje: </a:t>
            </a:r>
          </a:p>
          <a:p>
            <a:r>
              <a:rPr lang="es-MX" dirty="0"/>
              <a:t>A veces Access asigna “automáticamente” índices adicionales; por ejemplo en nuestro caso Id es la llave primaria e índice principal, sin embargo, Access también asigno a “</a:t>
            </a:r>
            <a:r>
              <a:rPr lang="es-MX" dirty="0" err="1"/>
              <a:t>CedulaID</a:t>
            </a:r>
            <a:r>
              <a:rPr lang="es-MX" dirty="0"/>
              <a:t>” como índice lo que hacía que la aplicación diera un error. </a:t>
            </a:r>
          </a:p>
          <a:p>
            <a:endParaRPr lang="es-MX" dirty="0"/>
          </a:p>
          <a:p>
            <a:r>
              <a:rPr lang="es-MX" dirty="0"/>
              <a:t>Se corrigió desasignando “</a:t>
            </a:r>
            <a:r>
              <a:rPr lang="es-MX" dirty="0" err="1"/>
              <a:t>CedulaID</a:t>
            </a:r>
            <a:r>
              <a:rPr lang="es-MX" dirty="0"/>
              <a:t>”  como in índice. 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091792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5A162-56C8-766F-C97E-5E43CA012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D22E3-AE79-BB71-F6D7-B5ECCD20B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451483"/>
            <a:ext cx="9359900" cy="1402717"/>
          </a:xfrm>
        </p:spPr>
        <p:txBody>
          <a:bodyPr>
            <a:normAutofit/>
          </a:bodyPr>
          <a:lstStyle/>
          <a:p>
            <a:r>
              <a:rPr lang="es-MX" dirty="0"/>
              <a:t>Librerías para conectar la </a:t>
            </a:r>
            <a:br>
              <a:rPr lang="es-MX" dirty="0"/>
            </a:br>
            <a:r>
              <a:rPr lang="es-MX" dirty="0"/>
              <a:t>Base de Datos (</a:t>
            </a:r>
            <a:r>
              <a:rPr lang="es-CR" dirty="0" err="1"/>
              <a:t>UCanAccess</a:t>
            </a:r>
            <a:r>
              <a:rPr lang="es-CR" dirty="0"/>
              <a:t>)</a:t>
            </a:r>
            <a:endParaRPr lang="es-MX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9AC3518-E978-0B3E-79FC-9F8EC787F07B}"/>
              </a:ext>
            </a:extLst>
          </p:cNvPr>
          <p:cNvSpPr/>
          <p:nvPr/>
        </p:nvSpPr>
        <p:spPr>
          <a:xfrm>
            <a:off x="385158" y="792277"/>
            <a:ext cx="1422400" cy="721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1-Solicitud de Reserva</a:t>
            </a:r>
            <a:endParaRPr lang="es-C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68A0D57-D840-9B82-8676-F16F66792C8B}"/>
              </a:ext>
            </a:extLst>
          </p:cNvPr>
          <p:cNvSpPr txBox="1"/>
          <p:nvPr/>
        </p:nvSpPr>
        <p:spPr>
          <a:xfrm>
            <a:off x="1096358" y="2458135"/>
            <a:ext cx="1047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dirty="0">
                <a:hlinkClick r:id="rId2"/>
              </a:rPr>
              <a:t>https://sourceforge.net/projects/ucanaccess/files/UCanAccess-5.0.1.bin.zip/download</a:t>
            </a:r>
            <a:endParaRPr lang="es-CR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8DC0384-92B3-5825-B1EF-9F6F8728D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572" y="3147925"/>
            <a:ext cx="4908438" cy="279567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3F6B981A-5122-A36E-048C-B3CFE9EE48FB}"/>
              </a:ext>
            </a:extLst>
          </p:cNvPr>
          <p:cNvSpPr/>
          <p:nvPr/>
        </p:nvSpPr>
        <p:spPr>
          <a:xfrm>
            <a:off x="3606800" y="3517900"/>
            <a:ext cx="4305300" cy="1968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54922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C2DE-411B-5C2F-3F95-CA907CA40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FFF3F-2A9A-E750-10FB-7031C7250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451483"/>
            <a:ext cx="9359900" cy="1402717"/>
          </a:xfrm>
        </p:spPr>
        <p:txBody>
          <a:bodyPr>
            <a:normAutofit/>
          </a:bodyPr>
          <a:lstStyle/>
          <a:p>
            <a:r>
              <a:rPr lang="es-MX" dirty="0"/>
              <a:t>Formulario de Reserva (</a:t>
            </a:r>
            <a:r>
              <a:rPr lang="es-MX" dirty="0" err="1"/>
              <a:t>Jframe</a:t>
            </a:r>
            <a:r>
              <a:rPr lang="es-MX" dirty="0"/>
              <a:t>):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28CA7B5-B295-2624-196C-BC8ABE76EC04}"/>
              </a:ext>
            </a:extLst>
          </p:cNvPr>
          <p:cNvSpPr/>
          <p:nvPr/>
        </p:nvSpPr>
        <p:spPr>
          <a:xfrm>
            <a:off x="385158" y="792277"/>
            <a:ext cx="1422400" cy="721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1-Solicitud de Reserva</a:t>
            </a:r>
            <a:endParaRPr lang="es-C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E5EE235-0D2F-8D08-AF5D-55E49AAC6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771" y="1854200"/>
            <a:ext cx="5182829" cy="471012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8AADFD7-97C2-FA0D-D23A-A3B817B07A33}"/>
              </a:ext>
            </a:extLst>
          </p:cNvPr>
          <p:cNvSpPr txBox="1"/>
          <p:nvPr/>
        </p:nvSpPr>
        <p:spPr>
          <a:xfrm>
            <a:off x="7395099" y="2210540"/>
            <a:ext cx="4145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Utilizamos los siguientes componentes:</a:t>
            </a:r>
          </a:p>
          <a:p>
            <a:r>
              <a:rPr lang="es-MX" dirty="0"/>
              <a:t>1-</a:t>
            </a:r>
          </a:p>
          <a:p>
            <a:r>
              <a:rPr lang="es-MX" dirty="0"/>
              <a:t>2-</a:t>
            </a:r>
          </a:p>
          <a:p>
            <a:r>
              <a:rPr lang="es-MX" dirty="0"/>
              <a:t>3-</a:t>
            </a:r>
          </a:p>
          <a:p>
            <a:r>
              <a:rPr lang="es-MX" dirty="0"/>
              <a:t>4-</a:t>
            </a:r>
          </a:p>
          <a:p>
            <a:r>
              <a:rPr lang="es-MX" dirty="0"/>
              <a:t>5-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1305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A222C-2ABF-0369-0A05-6E5548D72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EE3D2-C572-1B3F-54CA-080AC4BC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451483"/>
            <a:ext cx="9359900" cy="1402717"/>
          </a:xfrm>
        </p:spPr>
        <p:txBody>
          <a:bodyPr>
            <a:normAutofit/>
          </a:bodyPr>
          <a:lstStyle/>
          <a:p>
            <a:r>
              <a:rPr lang="es-MX" dirty="0"/>
              <a:t>Formulario de Reserva (</a:t>
            </a:r>
            <a:r>
              <a:rPr lang="es-MX" dirty="0" err="1"/>
              <a:t>Jframe</a:t>
            </a:r>
            <a:r>
              <a:rPr lang="es-MX" dirty="0"/>
              <a:t>):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1466E14-9505-B27A-4F24-237A1CEEF369}"/>
              </a:ext>
            </a:extLst>
          </p:cNvPr>
          <p:cNvSpPr/>
          <p:nvPr/>
        </p:nvSpPr>
        <p:spPr>
          <a:xfrm>
            <a:off x="385158" y="792277"/>
            <a:ext cx="1422400" cy="721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1-Solicitud de Reserva</a:t>
            </a:r>
            <a:endParaRPr lang="es-C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121C5D4-D975-470B-7378-1365D76644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38" t="46392" r="62987" b="35325"/>
          <a:stretch/>
        </p:blipFill>
        <p:spPr>
          <a:xfrm>
            <a:off x="825624" y="2379217"/>
            <a:ext cx="3264782" cy="174002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E2B5A01-1ABF-CD95-56FA-C8A58C49B35F}"/>
              </a:ext>
            </a:extLst>
          </p:cNvPr>
          <p:cNvSpPr txBox="1"/>
          <p:nvPr/>
        </p:nvSpPr>
        <p:spPr>
          <a:xfrm>
            <a:off x="5326602" y="2233565"/>
            <a:ext cx="41458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Utilizamos </a:t>
            </a:r>
            <a:r>
              <a:rPr lang="es-MX" dirty="0" err="1"/>
              <a:t>Jspinner</a:t>
            </a:r>
            <a:r>
              <a:rPr lang="es-MX" dirty="0"/>
              <a:t> para fechas, siguiendo el siguiente proceso:</a:t>
            </a:r>
          </a:p>
          <a:p>
            <a:endParaRPr lang="es-MX" dirty="0"/>
          </a:p>
          <a:p>
            <a:r>
              <a:rPr lang="es-MX" dirty="0"/>
              <a:t>1-</a:t>
            </a:r>
          </a:p>
          <a:p>
            <a:r>
              <a:rPr lang="es-MX" dirty="0"/>
              <a:t>2-</a:t>
            </a:r>
          </a:p>
          <a:p>
            <a:r>
              <a:rPr lang="es-MX" dirty="0"/>
              <a:t>3-</a:t>
            </a:r>
          </a:p>
          <a:p>
            <a:r>
              <a:rPr lang="es-MX" dirty="0"/>
              <a:t>4-</a:t>
            </a:r>
          </a:p>
          <a:p>
            <a:r>
              <a:rPr lang="es-MX" dirty="0"/>
              <a:t>5-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1492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169ED-6146-B823-6002-2071FE39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9299B1-FBEB-AB0D-2571-30FBF376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8658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866E2-01FC-36FE-ED12-A8B11E1F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proyecto: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D136C3-7910-E33E-BCB3-096E92B1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1875"/>
          </a:xfrm>
        </p:spPr>
        <p:txBody>
          <a:bodyPr/>
          <a:lstStyle/>
          <a:p>
            <a:r>
              <a:rPr lang="es-MX" dirty="0"/>
              <a:t>Aplicación de reservas para ECO-ANA, cabañas eco-turísticas situadas en Hojancha.</a:t>
            </a:r>
            <a:endParaRPr lang="es-C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215695-72B4-7D8D-0B89-1E4B73F8D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042" y="2992437"/>
            <a:ext cx="7097115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0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43B5F-2813-9126-0122-30B6B005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725"/>
            <a:ext cx="10515600" cy="917575"/>
          </a:xfrm>
        </p:spPr>
        <p:txBody>
          <a:bodyPr/>
          <a:lstStyle/>
          <a:p>
            <a:r>
              <a:rPr lang="es-MX" dirty="0"/>
              <a:t>Planteamiento General:</a:t>
            </a:r>
            <a:endParaRPr lang="es-CR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01174B6-998A-C9A3-3DF0-C38F613A79A3}"/>
              </a:ext>
            </a:extLst>
          </p:cNvPr>
          <p:cNvSpPr/>
          <p:nvPr/>
        </p:nvSpPr>
        <p:spPr>
          <a:xfrm>
            <a:off x="1104900" y="2336800"/>
            <a:ext cx="2755900" cy="294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1-Solicitud de Reserva</a:t>
            </a:r>
            <a:endParaRPr lang="es-CR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A6874C3-ED70-3DAD-7559-0D6EB4CB16FB}"/>
              </a:ext>
            </a:extLst>
          </p:cNvPr>
          <p:cNvSpPr/>
          <p:nvPr/>
        </p:nvSpPr>
        <p:spPr>
          <a:xfrm>
            <a:off x="4591051" y="2336800"/>
            <a:ext cx="2755900" cy="294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2-Revisión de Reserva</a:t>
            </a:r>
            <a:endParaRPr lang="es-CR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4AA4EC3-BF26-D170-7B01-B521014348CE}"/>
              </a:ext>
            </a:extLst>
          </p:cNvPr>
          <p:cNvSpPr/>
          <p:nvPr/>
        </p:nvSpPr>
        <p:spPr>
          <a:xfrm>
            <a:off x="8077202" y="2336800"/>
            <a:ext cx="2755900" cy="294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3-Impresión de Reserva</a:t>
            </a:r>
            <a:endParaRPr lang="es-CR" dirty="0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7B94A730-F5D0-F477-FA3B-BBB5FCB112A5}"/>
              </a:ext>
            </a:extLst>
          </p:cNvPr>
          <p:cNvSpPr/>
          <p:nvPr/>
        </p:nvSpPr>
        <p:spPr>
          <a:xfrm>
            <a:off x="3959225" y="3429000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5AD765CA-4095-81C0-D27F-E5C424DEF1E0}"/>
              </a:ext>
            </a:extLst>
          </p:cNvPr>
          <p:cNvSpPr/>
          <p:nvPr/>
        </p:nvSpPr>
        <p:spPr>
          <a:xfrm>
            <a:off x="7445376" y="3567684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1601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6442F-26AF-217F-A7E2-0C6F20152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A4335-F967-6626-4F10-50E67396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725"/>
            <a:ext cx="10515600" cy="917575"/>
          </a:xfrm>
        </p:spPr>
        <p:txBody>
          <a:bodyPr/>
          <a:lstStyle/>
          <a:p>
            <a:r>
              <a:rPr lang="es-MX" dirty="0"/>
              <a:t>Personas involucradas:</a:t>
            </a:r>
            <a:endParaRPr lang="es-CR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846CEBD-9F85-80A1-E3DF-C40D5A59A0C7}"/>
              </a:ext>
            </a:extLst>
          </p:cNvPr>
          <p:cNvSpPr/>
          <p:nvPr/>
        </p:nvSpPr>
        <p:spPr>
          <a:xfrm>
            <a:off x="1104900" y="2336800"/>
            <a:ext cx="2755900" cy="294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1-Solicitud de Reserva</a:t>
            </a:r>
            <a:endParaRPr lang="es-CR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BC8A947-A062-4D8A-F987-F10EF1C80D04}"/>
              </a:ext>
            </a:extLst>
          </p:cNvPr>
          <p:cNvSpPr/>
          <p:nvPr/>
        </p:nvSpPr>
        <p:spPr>
          <a:xfrm>
            <a:off x="4591051" y="2336800"/>
            <a:ext cx="2755900" cy="294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2-Revisión de Reserva</a:t>
            </a:r>
            <a:endParaRPr lang="es-CR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4FA64B6-E34F-0D2C-F626-09B580539996}"/>
              </a:ext>
            </a:extLst>
          </p:cNvPr>
          <p:cNvSpPr/>
          <p:nvPr/>
        </p:nvSpPr>
        <p:spPr>
          <a:xfrm>
            <a:off x="8077202" y="2336800"/>
            <a:ext cx="2755900" cy="294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3-Impresión de Reserva</a:t>
            </a:r>
            <a:endParaRPr lang="es-C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6F35A098-778A-506F-4813-65585159AFDA}"/>
              </a:ext>
            </a:extLst>
          </p:cNvPr>
          <p:cNvSpPr/>
          <p:nvPr/>
        </p:nvSpPr>
        <p:spPr>
          <a:xfrm>
            <a:off x="1485900" y="4397375"/>
            <a:ext cx="1993900" cy="19939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Cliente</a:t>
            </a:r>
            <a:endParaRPr lang="es-C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03ACB10-740F-554C-CE3A-8844EC18DC97}"/>
              </a:ext>
            </a:extLst>
          </p:cNvPr>
          <p:cNvSpPr/>
          <p:nvPr/>
        </p:nvSpPr>
        <p:spPr>
          <a:xfrm>
            <a:off x="4972051" y="4397375"/>
            <a:ext cx="1993900" cy="19939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Administrador</a:t>
            </a:r>
            <a:endParaRPr lang="es-CR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6B08742-34D7-08C0-D5AD-81CC4D48B7D6}"/>
              </a:ext>
            </a:extLst>
          </p:cNvPr>
          <p:cNvSpPr/>
          <p:nvPr/>
        </p:nvSpPr>
        <p:spPr>
          <a:xfrm>
            <a:off x="8458202" y="4486275"/>
            <a:ext cx="1993900" cy="19939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Administrador</a:t>
            </a:r>
            <a:endParaRPr lang="es-CR" dirty="0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1CB39EC4-0F05-A6B8-7B46-5E5DC99A70D1}"/>
              </a:ext>
            </a:extLst>
          </p:cNvPr>
          <p:cNvSpPr/>
          <p:nvPr/>
        </p:nvSpPr>
        <p:spPr>
          <a:xfrm>
            <a:off x="3959225" y="3567684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214B3406-2F3A-A7E5-166D-7DE54437F5C1}"/>
              </a:ext>
            </a:extLst>
          </p:cNvPr>
          <p:cNvSpPr/>
          <p:nvPr/>
        </p:nvSpPr>
        <p:spPr>
          <a:xfrm>
            <a:off x="7445376" y="3567684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4177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26E55-BEF0-F26A-063D-B1B0511FF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39949-A628-2B4D-36A1-9AC23CF3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725"/>
            <a:ext cx="10515600" cy="917575"/>
          </a:xfrm>
        </p:spPr>
        <p:txBody>
          <a:bodyPr/>
          <a:lstStyle/>
          <a:p>
            <a:r>
              <a:rPr lang="es-MX" dirty="0"/>
              <a:t>Retos de cada sección de la aplicación:</a:t>
            </a:r>
            <a:endParaRPr lang="es-CR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7E8C22D-2CF9-5D91-8CB8-741AA41D6A04}"/>
              </a:ext>
            </a:extLst>
          </p:cNvPr>
          <p:cNvSpPr/>
          <p:nvPr/>
        </p:nvSpPr>
        <p:spPr>
          <a:xfrm>
            <a:off x="1104900" y="2336800"/>
            <a:ext cx="2755900" cy="294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1-Solicitud de Reserva</a:t>
            </a:r>
            <a:endParaRPr lang="es-CR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1CED2CD-A6C9-1393-5C0B-A403F1FA93CD}"/>
              </a:ext>
            </a:extLst>
          </p:cNvPr>
          <p:cNvSpPr/>
          <p:nvPr/>
        </p:nvSpPr>
        <p:spPr>
          <a:xfrm>
            <a:off x="4591051" y="2336800"/>
            <a:ext cx="2755900" cy="294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2-Revisión de Reserva</a:t>
            </a:r>
            <a:endParaRPr lang="es-CR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1627212-CB5E-3365-ABCA-6AB401FD7DA1}"/>
              </a:ext>
            </a:extLst>
          </p:cNvPr>
          <p:cNvSpPr/>
          <p:nvPr/>
        </p:nvSpPr>
        <p:spPr>
          <a:xfrm>
            <a:off x="8077202" y="2336800"/>
            <a:ext cx="2755900" cy="294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3-Impresión de Reserva</a:t>
            </a:r>
            <a:endParaRPr lang="es-CR" dirty="0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23280C44-BB49-7CEF-7761-AFBC7CBA54D7}"/>
              </a:ext>
            </a:extLst>
          </p:cNvPr>
          <p:cNvSpPr/>
          <p:nvPr/>
        </p:nvSpPr>
        <p:spPr>
          <a:xfrm>
            <a:off x="3959225" y="3567684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100B5236-C67E-7567-591D-45289E7654A7}"/>
              </a:ext>
            </a:extLst>
          </p:cNvPr>
          <p:cNvSpPr/>
          <p:nvPr/>
        </p:nvSpPr>
        <p:spPr>
          <a:xfrm>
            <a:off x="7445376" y="3567684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Rectángulo: esquinas superiores cortadas 11">
            <a:extLst>
              <a:ext uri="{FF2B5EF4-FFF2-40B4-BE49-F238E27FC236}">
                <a16:creationId xmlns:a16="http://schemas.microsoft.com/office/drawing/2014/main" id="{8D8A7072-A1F3-6A56-ABE8-EFDF76E50E2D}"/>
              </a:ext>
            </a:extLst>
          </p:cNvPr>
          <p:cNvSpPr/>
          <p:nvPr/>
        </p:nvSpPr>
        <p:spPr>
          <a:xfrm>
            <a:off x="1257300" y="4851400"/>
            <a:ext cx="2451100" cy="1244600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/>
              <a:t>-Selección de Fechas.</a:t>
            </a:r>
          </a:p>
          <a:p>
            <a:r>
              <a:rPr lang="es-CR" sz="1400" dirty="0"/>
              <a:t>-Conexión con base de datos.</a:t>
            </a:r>
          </a:p>
        </p:txBody>
      </p:sp>
      <p:sp>
        <p:nvSpPr>
          <p:cNvPr id="14" name="Rectángulo: esquinas superiores cortadas 13">
            <a:extLst>
              <a:ext uri="{FF2B5EF4-FFF2-40B4-BE49-F238E27FC236}">
                <a16:creationId xmlns:a16="http://schemas.microsoft.com/office/drawing/2014/main" id="{A25FEA4A-1E2F-A7C9-691E-C6EA66E778C6}"/>
              </a:ext>
            </a:extLst>
          </p:cNvPr>
          <p:cNvSpPr/>
          <p:nvPr/>
        </p:nvSpPr>
        <p:spPr>
          <a:xfrm>
            <a:off x="4743451" y="4851400"/>
            <a:ext cx="2451100" cy="1244600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R" sz="1400" dirty="0"/>
              <a:t>-Conexión con base de datos.</a:t>
            </a:r>
          </a:p>
          <a:p>
            <a:r>
              <a:rPr lang="es-CR" sz="1400" dirty="0"/>
              <a:t>-Visualización de los datos. </a:t>
            </a:r>
          </a:p>
        </p:txBody>
      </p:sp>
      <p:sp>
        <p:nvSpPr>
          <p:cNvPr id="15" name="Rectángulo: esquinas superiores cortadas 14">
            <a:extLst>
              <a:ext uri="{FF2B5EF4-FFF2-40B4-BE49-F238E27FC236}">
                <a16:creationId xmlns:a16="http://schemas.microsoft.com/office/drawing/2014/main" id="{1F61B695-8D2B-B9E5-91BA-E55D481D76F5}"/>
              </a:ext>
            </a:extLst>
          </p:cNvPr>
          <p:cNvSpPr/>
          <p:nvPr/>
        </p:nvSpPr>
        <p:spPr>
          <a:xfrm>
            <a:off x="8229602" y="4800600"/>
            <a:ext cx="2451100" cy="1244600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/>
              <a:t>-Cálculo</a:t>
            </a:r>
            <a:r>
              <a:rPr lang="es-CR" sz="1400" dirty="0"/>
              <a:t> del monto total. </a:t>
            </a:r>
          </a:p>
          <a:p>
            <a:r>
              <a:rPr lang="es-CR" sz="1400" dirty="0"/>
              <a:t>-Impresión de la reserva. </a:t>
            </a:r>
          </a:p>
        </p:txBody>
      </p:sp>
    </p:spTree>
    <p:extLst>
      <p:ext uri="{BB962C8B-B14F-4D97-AF65-F5344CB8AC3E}">
        <p14:creationId xmlns:p14="http://schemas.microsoft.com/office/powerpoint/2010/main" val="333302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B5408-EF7E-375E-FA6B-42D810D4E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CD084-C82B-63B7-1E38-7AC66F2C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725"/>
            <a:ext cx="10515600" cy="917575"/>
          </a:xfrm>
        </p:spPr>
        <p:txBody>
          <a:bodyPr>
            <a:normAutofit/>
          </a:bodyPr>
          <a:lstStyle/>
          <a:p>
            <a:r>
              <a:rPr lang="es-MX" dirty="0"/>
              <a:t>Sección: Solicitud de Reserva</a:t>
            </a:r>
            <a:endParaRPr lang="es-CR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3040E72-05EF-3B33-37AB-49585686294F}"/>
              </a:ext>
            </a:extLst>
          </p:cNvPr>
          <p:cNvSpPr/>
          <p:nvPr/>
        </p:nvSpPr>
        <p:spPr>
          <a:xfrm>
            <a:off x="939800" y="1698625"/>
            <a:ext cx="1422400" cy="15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1-Solicitud de Reserva</a:t>
            </a:r>
            <a:endParaRPr lang="es-C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E03800F-1818-17F7-80E5-792DE80BA04F}"/>
              </a:ext>
            </a:extLst>
          </p:cNvPr>
          <p:cNvSpPr txBox="1"/>
          <p:nvPr/>
        </p:nvSpPr>
        <p:spPr>
          <a:xfrm>
            <a:off x="2857500" y="1562100"/>
            <a:ext cx="7255704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Datos personales: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7030A0"/>
                </a:solidFill>
              </a:rPr>
              <a:t>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7030A0"/>
                </a:solidFill>
              </a:rPr>
              <a:t>Primer Apellido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7030A0"/>
                </a:solidFill>
              </a:rPr>
              <a:t>Segundo Apellido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6"/>
                </a:solidFill>
              </a:rPr>
              <a:t>Cédula o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6"/>
                </a:solidFill>
              </a:rPr>
              <a:t>Número de teléfono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6"/>
                </a:solidFill>
              </a:rPr>
              <a:t>Correo electrónico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6"/>
                </a:solidFill>
              </a:rPr>
              <a:t>Fecha de nacimiento</a:t>
            </a:r>
          </a:p>
          <a:p>
            <a:endParaRPr lang="es-MX" dirty="0"/>
          </a:p>
          <a:p>
            <a:r>
              <a:rPr lang="es-MX" sz="2000" b="1" dirty="0"/>
              <a:t>Datos de la estadía: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Fecha de ingreso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Fecha de salida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Cantidad de persona (adultos y/o niños)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Tipo de pago: Efectivo, Depósito, </a:t>
            </a:r>
            <a:r>
              <a:rPr lang="es-MX" dirty="0" err="1"/>
              <a:t>Sinpe</a:t>
            </a:r>
            <a:r>
              <a:rPr lang="es-MX" dirty="0"/>
              <a:t>, Tarjeta, </a:t>
            </a:r>
            <a:r>
              <a:rPr lang="es-MX" dirty="0" err="1"/>
              <a:t>Paypal</a:t>
            </a:r>
            <a:r>
              <a:rPr lang="es-MX" dirty="0"/>
              <a:t>, Cripto, Otro.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Aceptación de términos y condiciones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04383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F4DDF-2C99-2B14-7E5B-BC231D153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A9F3C-204C-1BBB-F3D1-891687ED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451483"/>
            <a:ext cx="7823200" cy="917575"/>
          </a:xfrm>
        </p:spPr>
        <p:txBody>
          <a:bodyPr>
            <a:normAutofit/>
          </a:bodyPr>
          <a:lstStyle/>
          <a:p>
            <a:r>
              <a:rPr lang="es-MX" dirty="0"/>
              <a:t>Sección: Solicitud de Reserva</a:t>
            </a:r>
            <a:endParaRPr lang="es-CR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0490A3C-478D-B880-405E-5FD6C41363A4}"/>
              </a:ext>
            </a:extLst>
          </p:cNvPr>
          <p:cNvSpPr/>
          <p:nvPr/>
        </p:nvSpPr>
        <p:spPr>
          <a:xfrm>
            <a:off x="423258" y="451483"/>
            <a:ext cx="1422400" cy="721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1-Solicitud de Reserva</a:t>
            </a:r>
            <a:endParaRPr lang="es-C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CA2CEBE-3D88-4D4E-4C82-288CC3AE9289}"/>
              </a:ext>
            </a:extLst>
          </p:cNvPr>
          <p:cNvSpPr txBox="1"/>
          <p:nvPr/>
        </p:nvSpPr>
        <p:spPr>
          <a:xfrm>
            <a:off x="3742447" y="1803400"/>
            <a:ext cx="2544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Clase: Persona.java </a:t>
            </a:r>
            <a:endParaRPr lang="es-C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D0A47C6-DD75-4576-1068-96A814A598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200"/>
          <a:stretch/>
        </p:blipFill>
        <p:spPr>
          <a:xfrm>
            <a:off x="3770574" y="2381310"/>
            <a:ext cx="6420746" cy="327019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F9C1927B-5D01-2619-B87B-A6BBADD87020}"/>
              </a:ext>
            </a:extLst>
          </p:cNvPr>
          <p:cNvSpPr/>
          <p:nvPr/>
        </p:nvSpPr>
        <p:spPr>
          <a:xfrm>
            <a:off x="3996447" y="3568699"/>
            <a:ext cx="1460500" cy="24130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7295CB6-2F50-9CAF-9F01-D93065E029B7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 flipV="1">
            <a:off x="5456947" y="3002260"/>
            <a:ext cx="2228850" cy="687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C92EDAA-01E4-B6B1-68AC-3F2C5F347B10}"/>
              </a:ext>
            </a:extLst>
          </p:cNvPr>
          <p:cNvSpPr txBox="1"/>
          <p:nvPr/>
        </p:nvSpPr>
        <p:spPr>
          <a:xfrm>
            <a:off x="7685797" y="2540595"/>
            <a:ext cx="262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Brindamos los valores iniciales mediante el Constructor</a:t>
            </a:r>
            <a:endParaRPr lang="es-CR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D15E721-29AE-594C-B1EB-83A87BF9A0AF}"/>
              </a:ext>
            </a:extLst>
          </p:cNvPr>
          <p:cNvSpPr/>
          <p:nvPr/>
        </p:nvSpPr>
        <p:spPr>
          <a:xfrm>
            <a:off x="3873070" y="4756088"/>
            <a:ext cx="1460500" cy="24130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A6561BDF-5F45-1BC6-FB0D-753B12ACF5CC}"/>
              </a:ext>
            </a:extLst>
          </p:cNvPr>
          <p:cNvCxnSpPr>
            <a:cxnSpLocks/>
            <a:stCxn id="18" idx="6"/>
            <a:endCxn id="20" idx="1"/>
          </p:cNvCxnSpPr>
          <p:nvPr/>
        </p:nvCxnSpPr>
        <p:spPr>
          <a:xfrm flipV="1">
            <a:off x="5333570" y="4576701"/>
            <a:ext cx="3343275" cy="30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AC0C7C9-3ACF-7D32-9ED9-291E90B62001}"/>
              </a:ext>
            </a:extLst>
          </p:cNvPr>
          <p:cNvSpPr txBox="1"/>
          <p:nvPr/>
        </p:nvSpPr>
        <p:spPr>
          <a:xfrm>
            <a:off x="8676845" y="4253535"/>
            <a:ext cx="220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Creamos los </a:t>
            </a:r>
            <a:r>
              <a:rPr lang="es-MX" dirty="0" err="1"/>
              <a:t>Getters</a:t>
            </a:r>
            <a:r>
              <a:rPr lang="es-MX" dirty="0"/>
              <a:t> de Persona</a:t>
            </a:r>
            <a:endParaRPr lang="es-CR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808015F-801C-A433-A684-15BF2EF1FC8A}"/>
              </a:ext>
            </a:extLst>
          </p:cNvPr>
          <p:cNvSpPr txBox="1"/>
          <p:nvPr/>
        </p:nvSpPr>
        <p:spPr>
          <a:xfrm>
            <a:off x="918558" y="1803400"/>
            <a:ext cx="183095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Datos Persona: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7030A0"/>
                </a:solidFill>
              </a:rPr>
              <a:t>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7030A0"/>
                </a:solidFill>
              </a:rPr>
              <a:t>Primer Apellido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7030A0"/>
                </a:solidFill>
              </a:rPr>
              <a:t>Segundo Apellido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3089441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C8872-161D-34C2-D970-B80D038B0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284F85FC-69F2-D359-8BF4-0AAB0E753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995" y="1962210"/>
            <a:ext cx="6878010" cy="431542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CC96B68-6859-5F5D-3552-AF23A2E1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451483"/>
            <a:ext cx="7823200" cy="917575"/>
          </a:xfrm>
        </p:spPr>
        <p:txBody>
          <a:bodyPr>
            <a:normAutofit/>
          </a:bodyPr>
          <a:lstStyle/>
          <a:p>
            <a:r>
              <a:rPr lang="es-MX" dirty="0"/>
              <a:t>Sección: Solicitud de Reserva</a:t>
            </a:r>
            <a:endParaRPr lang="es-CR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29F998A-8544-8D0C-D003-AEAC5D54A981}"/>
              </a:ext>
            </a:extLst>
          </p:cNvPr>
          <p:cNvSpPr/>
          <p:nvPr/>
        </p:nvSpPr>
        <p:spPr>
          <a:xfrm>
            <a:off x="423258" y="451483"/>
            <a:ext cx="1422400" cy="721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1-Solicitud de Reserva</a:t>
            </a:r>
            <a:endParaRPr lang="es-C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9845F6-70FE-51F6-825C-501E02224478}"/>
              </a:ext>
            </a:extLst>
          </p:cNvPr>
          <p:cNvSpPr txBox="1"/>
          <p:nvPr/>
        </p:nvSpPr>
        <p:spPr>
          <a:xfrm>
            <a:off x="2566540" y="1494857"/>
            <a:ext cx="2494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Clase: Cliente.java </a:t>
            </a:r>
            <a:endParaRPr lang="es-C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7150841-D63D-C70C-0C18-4AF6DA598D5C}"/>
              </a:ext>
            </a:extLst>
          </p:cNvPr>
          <p:cNvSpPr/>
          <p:nvPr/>
        </p:nvSpPr>
        <p:spPr>
          <a:xfrm>
            <a:off x="2221360" y="2227834"/>
            <a:ext cx="3621780" cy="134086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73CACA7-5501-21BA-B128-1D2C203953E5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 flipV="1">
            <a:off x="5843140" y="2898267"/>
            <a:ext cx="102235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75059FD-94E0-A934-A450-3BA2565B3331}"/>
              </a:ext>
            </a:extLst>
          </p:cNvPr>
          <p:cNvSpPr txBox="1"/>
          <p:nvPr/>
        </p:nvSpPr>
        <p:spPr>
          <a:xfrm>
            <a:off x="6865490" y="2575101"/>
            <a:ext cx="220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Creamos herencia de Persona.java</a:t>
            </a:r>
            <a:endParaRPr lang="es-CR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BC4E087-C70A-A88D-98B1-5F850C6B4080}"/>
              </a:ext>
            </a:extLst>
          </p:cNvPr>
          <p:cNvSpPr txBox="1"/>
          <p:nvPr/>
        </p:nvSpPr>
        <p:spPr>
          <a:xfrm>
            <a:off x="99179" y="3827312"/>
            <a:ext cx="210025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/>
              <a:t>Datos Cliente: </a:t>
            </a:r>
            <a:endParaRPr lang="es-MX" sz="1400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accent6"/>
                </a:solidFill>
              </a:rPr>
              <a:t>Cédula o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accent6"/>
                </a:solidFill>
              </a:rPr>
              <a:t>Número de teléfono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accent6"/>
                </a:solidFill>
              </a:rPr>
              <a:t>Correo electrónico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accent6"/>
                </a:solidFill>
              </a:rPr>
              <a:t>Fecha de nacimiento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345642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38441-23F0-2397-FC60-D15E7992E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45B91-59C8-D321-BD63-DD1A39CD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451483"/>
            <a:ext cx="7823200" cy="917575"/>
          </a:xfrm>
        </p:spPr>
        <p:txBody>
          <a:bodyPr>
            <a:normAutofit/>
          </a:bodyPr>
          <a:lstStyle/>
          <a:p>
            <a:r>
              <a:rPr lang="es-MX" dirty="0"/>
              <a:t>Sección: Solicitud de Reserva</a:t>
            </a:r>
            <a:endParaRPr lang="es-CR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2852FCF-CED8-76B8-3C35-AD5B8FAB2224}"/>
              </a:ext>
            </a:extLst>
          </p:cNvPr>
          <p:cNvSpPr/>
          <p:nvPr/>
        </p:nvSpPr>
        <p:spPr>
          <a:xfrm>
            <a:off x="423258" y="451483"/>
            <a:ext cx="1422400" cy="721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1-Solicitud de Reserva</a:t>
            </a:r>
            <a:endParaRPr lang="es-C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9AA4E5-C537-163D-26F5-6ED903F2C42E}"/>
              </a:ext>
            </a:extLst>
          </p:cNvPr>
          <p:cNvSpPr txBox="1"/>
          <p:nvPr/>
        </p:nvSpPr>
        <p:spPr>
          <a:xfrm>
            <a:off x="3699858" y="1507557"/>
            <a:ext cx="369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Clase: DatabaseManager.java </a:t>
            </a:r>
            <a:endParaRPr lang="es-C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433BAD5-E9B6-5C99-9F88-C0FFD332A570}"/>
              </a:ext>
            </a:extLst>
          </p:cNvPr>
          <p:cNvSpPr txBox="1"/>
          <p:nvPr/>
        </p:nvSpPr>
        <p:spPr>
          <a:xfrm>
            <a:off x="518439" y="2940375"/>
            <a:ext cx="296136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/>
              <a:t>Datos de la estadía: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Fecha de ingreso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Fecha de salida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Cantidad de persona (adultos y/o niños)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Tipo de pago: Efectivo, Depósito, </a:t>
            </a:r>
            <a:r>
              <a:rPr lang="es-MX" sz="1400" dirty="0" err="1"/>
              <a:t>Sinpe</a:t>
            </a:r>
            <a:r>
              <a:rPr lang="es-MX" sz="1400" dirty="0"/>
              <a:t>, Tarjeta, </a:t>
            </a:r>
            <a:r>
              <a:rPr lang="es-MX" sz="1400" dirty="0" err="1"/>
              <a:t>Paypal</a:t>
            </a:r>
            <a:r>
              <a:rPr lang="es-MX" sz="1400" dirty="0"/>
              <a:t>, Cripto, Otro.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Aceptación de términos y condiciones</a:t>
            </a:r>
          </a:p>
          <a:p>
            <a:endParaRPr lang="es-CR" sz="14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8633549-1690-B54A-7765-118EF133A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458" y="1907667"/>
            <a:ext cx="6891942" cy="468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74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446</Words>
  <Application>Microsoft Office PowerPoint</Application>
  <PresentationFormat>Panorámica</PresentationFormat>
  <Paragraphs>97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Tema de Office</vt:lpstr>
      <vt:lpstr>Presentación de PowerPoint</vt:lpstr>
      <vt:lpstr>Descripción del proyecto:</vt:lpstr>
      <vt:lpstr>Planteamiento General:</vt:lpstr>
      <vt:lpstr>Personas involucradas:</vt:lpstr>
      <vt:lpstr>Retos de cada sección de la aplicación:</vt:lpstr>
      <vt:lpstr>Sección: Solicitud de Reserva</vt:lpstr>
      <vt:lpstr>Sección: Solicitud de Reserva</vt:lpstr>
      <vt:lpstr>Sección: Solicitud de Reserva</vt:lpstr>
      <vt:lpstr>Sección: Solicitud de Reserva</vt:lpstr>
      <vt:lpstr>Creación de la Base de Datos</vt:lpstr>
      <vt:lpstr>Librerías para conectar la  Base de Datos (UCanAccess)</vt:lpstr>
      <vt:lpstr>Formulario de Reserva (Jframe): </vt:lpstr>
      <vt:lpstr>Formulario de Reserva (Jframe):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Loría</dc:creator>
  <cp:lastModifiedBy>Oscar Loría</cp:lastModifiedBy>
  <cp:revision>5</cp:revision>
  <dcterms:created xsi:type="dcterms:W3CDTF">2025-04-22T04:13:20Z</dcterms:created>
  <dcterms:modified xsi:type="dcterms:W3CDTF">2025-04-22T21:11:23Z</dcterms:modified>
</cp:coreProperties>
</file>