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0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59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25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3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642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807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39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42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68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810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892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29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8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30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69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A0BC-5AA5-0846-9168-0C3B677E5A63}" type="datetimeFigureOut">
              <a:rPr lang="es-CO" smtClean="0"/>
              <a:t>29/02/24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38637-EC03-B94F-A817-F4FE2D0450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25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BE7430-1D77-D91C-62B9-C1E2FB3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O" b="1" dirty="0" err="1">
                <a:solidFill>
                  <a:srgbClr val="0D0D0D"/>
                </a:solidFill>
                <a:latin typeface="Söhne"/>
              </a:rPr>
              <a:t>Solution</a:t>
            </a:r>
            <a:r>
              <a:rPr lang="es-CO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CO" b="1" dirty="0" err="1">
                <a:solidFill>
                  <a:srgbClr val="0D0D0D"/>
                </a:solidFill>
                <a:latin typeface="Söhne"/>
              </a:rPr>
              <a:t>Architecture</a:t>
            </a:r>
            <a:endParaRPr lang="es-CO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AAE0C70-90A0-6E18-81FD-DF315722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Functional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Utilizes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RestAssured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Cucumber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with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Java.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RestAssured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for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API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Cucumber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for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BDD-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style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test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scenarios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Java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for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implementing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step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definitions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test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logic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Performance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Employs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JMeter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for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load, stress,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scalability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Configures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JMeter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to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simulate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various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user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loads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analyze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server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Rationale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Separation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of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concerns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Functional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performance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are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handled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by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different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tools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to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ensure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clarity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focus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Utilization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of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industry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-standard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tools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RestAssured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Cucumber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,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JMeter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are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widely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adopted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in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community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ensuring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reliability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support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s-CO" dirty="0"/>
          </a:p>
        </p:txBody>
      </p:sp>
      <p:pic>
        <p:nvPicPr>
          <p:cNvPr id="1026" name="Picture 2" descr="Cucumber Logo • Download Cucumber vector logo SVG • Logotyp.us">
            <a:extLst>
              <a:ext uri="{FF2B5EF4-FFF2-40B4-BE49-F238E27FC236}">
                <a16:creationId xmlns:a16="http://schemas.microsoft.com/office/drawing/2014/main" id="{0927B722-3383-F2B3-1A53-ADE7328F8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t="34392" r="11732" b="31198"/>
          <a:stretch/>
        </p:blipFill>
        <p:spPr bwMode="auto">
          <a:xfrm>
            <a:off x="6096000" y="917649"/>
            <a:ext cx="1629104" cy="55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ilder Pattern in REST Assured - Coding Ninjas">
            <a:extLst>
              <a:ext uri="{FF2B5EF4-FFF2-40B4-BE49-F238E27FC236}">
                <a16:creationId xmlns:a16="http://schemas.microsoft.com/office/drawing/2014/main" id="{CE04BA50-13CC-2D8C-C885-EF046D6F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5" y="1608653"/>
            <a:ext cx="1629104" cy="6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Logo, symbol, meaning, history, PNG, brand">
            <a:extLst>
              <a:ext uri="{FF2B5EF4-FFF2-40B4-BE49-F238E27FC236}">
                <a16:creationId xmlns:a16="http://schemas.microsoft.com/office/drawing/2014/main" id="{381C2CAF-1EB4-BDFF-FA63-F9032475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61" y="2175743"/>
            <a:ext cx="1650124" cy="9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meter-logo - Federico Toledo">
            <a:extLst>
              <a:ext uri="{FF2B5EF4-FFF2-40B4-BE49-F238E27FC236}">
                <a16:creationId xmlns:a16="http://schemas.microsoft.com/office/drawing/2014/main" id="{33E1D43A-10E0-FEB0-C453-61C980962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5" y="2929453"/>
            <a:ext cx="2147771" cy="107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9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9772E-4B7B-72D9-86F3-2CB39F75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Effectiveness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of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Solution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F3D66-68F4-F34A-C8F7-388D680B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Enhanced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Efficiency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Automated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functional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with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RestAssured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Cucumber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reduces manual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effort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allowing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faster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regression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JMeter's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performance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capabilities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enable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early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identification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of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bottlenecks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scalability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issues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improving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overall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system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reliability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Improved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Collaboration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Cucumber's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BDD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approach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fosters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collaboration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between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stakeholders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by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providing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easily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understandable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feature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files and test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scenarios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Test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results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from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both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functional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performance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are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easily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shareable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comprehensible.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Scope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of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Solution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Since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solution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was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implemented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for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technical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challenge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not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all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proposed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were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automated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only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“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Happy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Path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”,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to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prove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knowledge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in CRUD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processes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automation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907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7F8B3-7FE7-091A-4CC7-6B2F19DF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Potential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Improvements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79FA6-BEDC-CA58-CDC3-553D2A68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Full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Coverage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of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Test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0D0D0D"/>
                </a:solidFill>
                <a:latin typeface="Söhne"/>
              </a:rPr>
              <a:t>Add</a:t>
            </a:r>
            <a:r>
              <a:rPr lang="es-CO" dirty="0">
                <a:solidFill>
                  <a:srgbClr val="0D0D0D"/>
                </a:solidFill>
                <a:latin typeface="Söhne"/>
              </a:rPr>
              <a:t> a more complete </a:t>
            </a:r>
            <a:r>
              <a:rPr lang="es-CO" dirty="0" err="1">
                <a:solidFill>
                  <a:srgbClr val="0D0D0D"/>
                </a:solidFill>
                <a:latin typeface="Söhne"/>
              </a:rPr>
              <a:t>coverage</a:t>
            </a:r>
            <a:r>
              <a:rPr lang="es-CO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CO" dirty="0" err="1">
                <a:solidFill>
                  <a:srgbClr val="0D0D0D"/>
                </a:solidFill>
                <a:latin typeface="Söhne"/>
              </a:rPr>
              <a:t>of</a:t>
            </a:r>
            <a:r>
              <a:rPr lang="es-CO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CO" dirty="0" err="1">
                <a:solidFill>
                  <a:srgbClr val="0D0D0D"/>
                </a:solidFill>
                <a:latin typeface="Söhne"/>
              </a:rPr>
              <a:t>the</a:t>
            </a:r>
            <a:r>
              <a:rPr lang="es-CO" dirty="0">
                <a:solidFill>
                  <a:srgbClr val="0D0D0D"/>
                </a:solidFill>
                <a:latin typeface="Söhne"/>
              </a:rPr>
              <a:t> test cases, </a:t>
            </a:r>
            <a:r>
              <a:rPr lang="es-CO" dirty="0" err="1">
                <a:solidFill>
                  <a:srgbClr val="0D0D0D"/>
                </a:solidFill>
                <a:latin typeface="Söhne"/>
              </a:rPr>
              <a:t>including</a:t>
            </a:r>
            <a:r>
              <a:rPr lang="es-CO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CO" dirty="0" err="1">
                <a:solidFill>
                  <a:srgbClr val="0D0D0D"/>
                </a:solidFill>
                <a:latin typeface="Söhne"/>
              </a:rPr>
              <a:t>user</a:t>
            </a:r>
            <a:r>
              <a:rPr lang="es-CO" dirty="0">
                <a:solidFill>
                  <a:srgbClr val="0D0D0D"/>
                </a:solidFill>
                <a:latin typeface="Söhne"/>
              </a:rPr>
              <a:t> and shop </a:t>
            </a:r>
            <a:r>
              <a:rPr lang="es-CO" dirty="0" err="1">
                <a:solidFill>
                  <a:srgbClr val="0D0D0D"/>
                </a:solidFill>
                <a:latin typeface="Söhne"/>
              </a:rPr>
              <a:t>calls</a:t>
            </a:r>
            <a:r>
              <a:rPr lang="es-CO" dirty="0">
                <a:solidFill>
                  <a:srgbClr val="0D0D0D"/>
                </a:solidFill>
                <a:latin typeface="Söhne"/>
              </a:rPr>
              <a:t> and more </a:t>
            </a:r>
            <a:r>
              <a:rPr lang="es-CO" dirty="0" err="1">
                <a:solidFill>
                  <a:srgbClr val="0D0D0D"/>
                </a:solidFill>
                <a:latin typeface="Söhne"/>
              </a:rPr>
              <a:t>especific</a:t>
            </a:r>
            <a:r>
              <a:rPr lang="es-CO" dirty="0">
                <a:solidFill>
                  <a:srgbClr val="0D0D0D"/>
                </a:solidFill>
                <a:latin typeface="Söhne"/>
              </a:rPr>
              <a:t> performance test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Continuous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/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Continuous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Deployment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(CI/CD):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Integrate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automated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into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CI/CD pipelines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for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seamless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faster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feedback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loops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Enhanced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Reporting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Analytics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Implement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custom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reporting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analytics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dashboards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to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provide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deeper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insights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into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test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results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performance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metrics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Exploratory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and Security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1" i="0" dirty="0" err="1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Integrate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exploratory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security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tools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to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augment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coverage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ensure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comprehensive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quality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assurance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1686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{EAF08B15-42EB-A944-884C-28C873825610}tf10001060</Template>
  <TotalTime>16</TotalTime>
  <Words>317</Words>
  <Application>Microsoft Macintosh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Söhne</vt:lpstr>
      <vt:lpstr>Trebuchet MS</vt:lpstr>
      <vt:lpstr>Wingdings 3</vt:lpstr>
      <vt:lpstr>Faceta</vt:lpstr>
      <vt:lpstr>Solution Architecture</vt:lpstr>
      <vt:lpstr>Effectiveness of the Solution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</dc:title>
  <dc:creator>Óscar Riaño</dc:creator>
  <cp:lastModifiedBy>Óscar Riaño</cp:lastModifiedBy>
  <cp:revision>1</cp:revision>
  <dcterms:created xsi:type="dcterms:W3CDTF">2024-02-29T19:03:24Z</dcterms:created>
  <dcterms:modified xsi:type="dcterms:W3CDTF">2024-02-29T19:20:00Z</dcterms:modified>
</cp:coreProperties>
</file>