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25/05/2015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25/05/2015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25/05/2015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25/05/2015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25/05/2015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25/05/2015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25/05/2015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25/05/2015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25/05/2015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25/05/2015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25/05/2015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25/05/2015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p>
          <a:p>
            <a:pPr algn="just"/>
            <a:endParaRPr lang="es-MX" sz="2400" dirty="0"/>
          </a:p>
          <a:p>
            <a:pPr algn="just"/>
            <a:r>
              <a:rPr lang="es-MX" sz="2400" dirty="0" smtClean="0">
                <a:solidFill>
                  <a:srgbClr val="FF0000"/>
                </a:solidFill>
              </a:rPr>
              <a:t>Manuel: </a:t>
            </a:r>
            <a:r>
              <a:rPr lang="es-MX" sz="2400" dirty="0" smtClean="0"/>
              <a:t>claro en los temas solo  que demasiada información en las diapositivas… </a:t>
            </a:r>
            <a:endParaRPr lang="es-MX" sz="2400" dirty="0" smtClean="0"/>
          </a:p>
          <a:p>
            <a:pPr algn="just"/>
            <a:r>
              <a:rPr lang="es-MX" sz="2400" smtClean="0">
                <a:solidFill>
                  <a:srgbClr val="FF0000"/>
                </a:solidFill>
              </a:rPr>
              <a:t>jonathan: </a:t>
            </a:r>
            <a:r>
              <a:rPr lang="es-MX" sz="2400" dirty="0"/>
              <a:t>claro en los temas solo  que demasiada información en las diapositivas… </a:t>
            </a:r>
            <a:endParaRPr lang="es-MX" sz="2400" dirty="0">
              <a:solidFill>
                <a:srgbClr val="FF0000"/>
              </a:solidFill>
            </a:endParaRPr>
          </a:p>
          <a:p>
            <a:pPr algn="just"/>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TotalTime>
  <Words>972</Words>
  <Application>Microsoft Office PowerPoint</Application>
  <PresentationFormat>Presentación en pantalla (4:3)</PresentationFormat>
  <Paragraphs>323</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Luffi</cp:lastModifiedBy>
  <cp:revision>12</cp:revision>
  <dcterms:created xsi:type="dcterms:W3CDTF">2015-05-19T15:54:57Z</dcterms:created>
  <dcterms:modified xsi:type="dcterms:W3CDTF">2015-05-25T13:10:12Z</dcterms:modified>
</cp:coreProperties>
</file>