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  <a:srgbClr val="CC0000"/>
    <a:srgbClr val="CC3300"/>
    <a:srgbClr val="FFCC66"/>
    <a:srgbClr val="00CC99"/>
    <a:srgbClr val="FFFF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A9D79-675E-415F-8E0F-D3E25FF516E4}" type="datetimeFigureOut">
              <a:rPr lang="es-MX" smtClean="0"/>
              <a:t>11/06/2015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5E145-2A9D-4EEE-BA25-7D9C78E08D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7217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Ó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5E145-2A9D-4EEE-BA25-7D9C78E08D9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44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  <p:sldLayoutId id="2147483666" r:id="rId3"/>
    <p:sldLayoutId id="2147483665" r:id="rId4"/>
    <p:sldLayoutId id="2147483664" r:id="rId5"/>
    <p:sldLayoutId id="2147483663" r:id="rId6"/>
    <p:sldLayoutId id="2147483662" r:id="rId7"/>
    <p:sldLayoutId id="2147483661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02%20Trabajos%20Academicos" TargetMode="External"/><Relationship Id="rId3" Type="http://schemas.openxmlformats.org/officeDocument/2006/relationships/hyperlink" Target="03%20Introduccion%20Auditoria%20en%20Informatica.doc" TargetMode="External"/><Relationship Id="rId7" Type="http://schemas.openxmlformats.org/officeDocument/2006/relationships/hyperlink" Target="01%20Ejercicios%20de%20Aprendizaje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02%20Perfil%20Auditoria%20en%20Informatica.doc" TargetMode="External"/><Relationship Id="rId11" Type="http://schemas.openxmlformats.org/officeDocument/2006/relationships/hyperlink" Target="05%20Reflexion%20Auditoria%20en%20Informatica.doc" TargetMode="External"/><Relationship Id="rId5" Type="http://schemas.openxmlformats.org/officeDocument/2006/relationships/hyperlink" Target="01Curr&#237;culum%20Dr%20Luis%20C%20Santillan.pdf" TargetMode="External"/><Relationship Id="rId10" Type="http://schemas.openxmlformats.org/officeDocument/2006/relationships/hyperlink" Target="04%20Conclusion%20Auditoria%20en%20Informatica.doc" TargetMode="External"/><Relationship Id="rId4" Type="http://schemas.openxmlformats.org/officeDocument/2006/relationships/hyperlink" Target="00%20Historia%20UNIDEP.doc" TargetMode="External"/><Relationship Id="rId9" Type="http://schemas.openxmlformats.org/officeDocument/2006/relationships/hyperlink" Target="03%20Instrumentos%20de%20Evaluaci&#243;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27384"/>
            <a:ext cx="9252520" cy="698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" name="Rectangle 6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u="none"/>
          </a:p>
        </p:txBody>
      </p:sp>
      <p:sp>
        <p:nvSpPr>
          <p:cNvPr id="14351" name="Rectangle 9"/>
          <p:cNvSpPr>
            <a:spLocks noChangeArrowheads="1"/>
          </p:cNvSpPr>
          <p:nvPr/>
        </p:nvSpPr>
        <p:spPr bwMode="auto">
          <a:xfrm>
            <a:off x="0" y="404813"/>
            <a:ext cx="9144000" cy="2159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u="none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MX" sz="1400" b="1" u="none" dirty="0" smtClean="0">
                <a:solidFill>
                  <a:schemeClr val="bg1"/>
                </a:solidFill>
              </a:rPr>
              <a:t>P O R T A F O L I O    A U D I T O R Í A    E N   I N F O R M Á T I C A</a:t>
            </a:r>
          </a:p>
        </p:txBody>
      </p:sp>
      <p:sp>
        <p:nvSpPr>
          <p:cNvPr id="14356" name="Text Box 12"/>
          <p:cNvSpPr txBox="1">
            <a:spLocks noChangeArrowheads="1"/>
          </p:cNvSpPr>
          <p:nvPr/>
        </p:nvSpPr>
        <p:spPr bwMode="auto">
          <a:xfrm>
            <a:off x="4788371" y="1268760"/>
            <a:ext cx="24479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s-MX" sz="3000" b="1" u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INDICE</a:t>
            </a:r>
            <a:endParaRPr lang="es-ES_tradnl" sz="3000" b="1" u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349" name="3 CuadroTexto"/>
          <p:cNvSpPr txBox="1">
            <a:spLocks noChangeArrowheads="1"/>
          </p:cNvSpPr>
          <p:nvPr/>
        </p:nvSpPr>
        <p:spPr bwMode="auto">
          <a:xfrm>
            <a:off x="4644008" y="2194986"/>
            <a:ext cx="370843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>
              <a:lnSpc>
                <a:spcPct val="200000"/>
              </a:lnSpc>
              <a:spcBef>
                <a:spcPts val="40"/>
              </a:spcBef>
              <a:spcAft>
                <a:spcPts val="40"/>
              </a:spcAft>
              <a:buFont typeface="Arial" charset="0"/>
              <a:buChar char="•"/>
            </a:pPr>
            <a:r>
              <a:rPr lang="es-MX" sz="1400" b="1" u="none" cap="all" dirty="0">
                <a:ln/>
                <a:solidFill>
                  <a:schemeClr val="tx2">
                    <a:lumMod val="5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cs typeface="Arial" charset="0"/>
              </a:rPr>
              <a:t> </a:t>
            </a:r>
            <a:r>
              <a:rPr lang="es-MX" sz="1400" b="1" u="none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cs typeface="Arial" charset="0"/>
                <a:hlinkClick r:id="rId3" action="ppaction://hlinkfile"/>
              </a:rPr>
              <a:t>INTRODUCCIÓN</a:t>
            </a:r>
            <a:endParaRPr lang="es-MX" sz="1400" b="1" u="none" cap="all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cs typeface="Arial" charset="0"/>
            </a:endParaRPr>
          </a:p>
          <a:p>
            <a:pPr>
              <a:lnSpc>
                <a:spcPct val="200000"/>
              </a:lnSpc>
              <a:spcBef>
                <a:spcPts val="40"/>
              </a:spcBef>
              <a:spcAft>
                <a:spcPts val="40"/>
              </a:spcAft>
              <a:buFont typeface="Arial" charset="0"/>
              <a:buChar char="•"/>
            </a:pPr>
            <a:r>
              <a:rPr lang="es-MX" sz="1400" b="1" u="none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cs typeface="Arial" charset="0"/>
              </a:rPr>
              <a:t> </a:t>
            </a:r>
            <a:r>
              <a:rPr lang="es-MX" sz="1400" b="1" u="none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cs typeface="Arial" charset="0"/>
                <a:hlinkClick r:id="rId4" action="ppaction://hlinkfile"/>
              </a:rPr>
              <a:t>INFORMACIÓN </a:t>
            </a:r>
            <a:r>
              <a:rPr lang="es-MX" sz="1400" b="1" u="none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cs typeface="Arial" charset="0"/>
                <a:hlinkClick r:id="rId4" action="ppaction://hlinkfile"/>
              </a:rPr>
              <a:t>INSTITUCIONAL</a:t>
            </a:r>
            <a:endParaRPr lang="es-MX" sz="1400" b="1" u="none" cap="all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cs typeface="Arial" charset="0"/>
            </a:endParaRPr>
          </a:p>
          <a:p>
            <a:pPr>
              <a:lnSpc>
                <a:spcPct val="200000"/>
              </a:lnSpc>
              <a:spcBef>
                <a:spcPts val="40"/>
              </a:spcBef>
              <a:spcAft>
                <a:spcPts val="40"/>
              </a:spcAft>
              <a:buFont typeface="Arial" charset="0"/>
              <a:buChar char="•"/>
            </a:pPr>
            <a:r>
              <a:rPr lang="es-MX" sz="1400" b="1" u="none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cs typeface="Arial" charset="0"/>
              </a:rPr>
              <a:t> </a:t>
            </a:r>
            <a:r>
              <a:rPr lang="es-MX" sz="1400" b="1" u="none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cs typeface="Arial" charset="0"/>
                <a:hlinkClick r:id="rId5" action="ppaction://hlinkfile"/>
              </a:rPr>
              <a:t>CURRICULUM VITAE </a:t>
            </a:r>
            <a:r>
              <a:rPr lang="es-MX" sz="1400" b="1" u="none" cap="all" dirty="0" err="1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cs typeface="Arial" charset="0"/>
                <a:hlinkClick r:id="rId5" action="ppaction://hlinkfile"/>
              </a:rPr>
              <a:t>EJECUTIVo</a:t>
            </a:r>
            <a:endParaRPr lang="es-MX" sz="1400" b="1" u="none" cap="all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cs typeface="Arial" charset="0"/>
            </a:endParaRPr>
          </a:p>
          <a:p>
            <a:pPr>
              <a:lnSpc>
                <a:spcPct val="200000"/>
              </a:lnSpc>
              <a:spcBef>
                <a:spcPts val="40"/>
              </a:spcBef>
              <a:spcAft>
                <a:spcPts val="40"/>
              </a:spcAft>
              <a:buFont typeface="Arial" charset="0"/>
              <a:buChar char="•"/>
            </a:pPr>
            <a:r>
              <a:rPr lang="es-MX" sz="1400" b="1" u="none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cs typeface="Arial" charset="0"/>
              </a:rPr>
              <a:t> </a:t>
            </a:r>
            <a:r>
              <a:rPr lang="es-MX" sz="1400" b="1" u="none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cs typeface="Arial" charset="0"/>
                <a:hlinkClick r:id="rId6" action="ppaction://hlinkfile"/>
              </a:rPr>
              <a:t>PERFIL DESCRIPTIVO</a:t>
            </a:r>
            <a:endParaRPr lang="es-MX" sz="1400" b="1" u="none" cap="all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cs typeface="Arial" charset="0"/>
            </a:endParaRPr>
          </a:p>
          <a:p>
            <a:pPr>
              <a:lnSpc>
                <a:spcPct val="200000"/>
              </a:lnSpc>
              <a:spcBef>
                <a:spcPts val="40"/>
              </a:spcBef>
              <a:spcAft>
                <a:spcPts val="40"/>
              </a:spcAft>
              <a:buFont typeface="Arial" charset="0"/>
              <a:buChar char="•"/>
            </a:pPr>
            <a:r>
              <a:rPr lang="es-MX" sz="1400" b="1" u="none" cap="all" dirty="0">
                <a:ln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cs typeface="Arial" charset="0"/>
              </a:rPr>
              <a:t> </a:t>
            </a:r>
            <a:r>
              <a:rPr lang="es-MX" sz="1400" b="1" u="none" cap="all" dirty="0" smtClean="0">
                <a:ln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cs typeface="Arial" charset="0"/>
                <a:hlinkClick r:id="rId7" action="ppaction://hlinkfile"/>
              </a:rPr>
              <a:t>ejercicios </a:t>
            </a:r>
            <a:r>
              <a:rPr lang="es-MX" sz="1400" b="1" u="none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cs typeface="Arial" charset="0"/>
                <a:hlinkClick r:id="rId7" action="ppaction://hlinkfile"/>
              </a:rPr>
              <a:t>DE APRENDIZAJE</a:t>
            </a:r>
            <a:endParaRPr lang="es-MX" sz="1400" b="1" u="none" cap="all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cs typeface="Arial" charset="0"/>
            </a:endParaRPr>
          </a:p>
          <a:p>
            <a:pPr>
              <a:lnSpc>
                <a:spcPct val="200000"/>
              </a:lnSpc>
              <a:spcBef>
                <a:spcPts val="40"/>
              </a:spcBef>
              <a:spcAft>
                <a:spcPts val="40"/>
              </a:spcAft>
              <a:buFont typeface="Arial" charset="0"/>
              <a:buChar char="•"/>
            </a:pPr>
            <a:r>
              <a:rPr lang="es-MX" sz="1400" b="1" u="none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cs typeface="Arial" charset="0"/>
              </a:rPr>
              <a:t> </a:t>
            </a:r>
            <a:r>
              <a:rPr lang="es-MX" sz="1400" b="1" u="none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cs typeface="Arial" charset="0"/>
                <a:hlinkClick r:id="rId8" action="ppaction://hlinkfile"/>
              </a:rPr>
              <a:t>TRABAJOS ACADÉMICOS</a:t>
            </a:r>
            <a:endParaRPr lang="es-MX" sz="1400" b="1" u="none" cap="all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cs typeface="Arial" charset="0"/>
            </a:endParaRPr>
          </a:p>
          <a:p>
            <a:pPr>
              <a:lnSpc>
                <a:spcPct val="200000"/>
              </a:lnSpc>
              <a:spcBef>
                <a:spcPts val="40"/>
              </a:spcBef>
              <a:spcAft>
                <a:spcPts val="40"/>
              </a:spcAft>
              <a:buFont typeface="Arial" charset="0"/>
              <a:buChar char="•"/>
            </a:pPr>
            <a:r>
              <a:rPr lang="es-MX" sz="1400" b="1" u="none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cs typeface="Arial" charset="0"/>
              </a:rPr>
              <a:t> </a:t>
            </a:r>
            <a:r>
              <a:rPr lang="es-MX" sz="1400" b="1" u="none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cs typeface="Arial" charset="0"/>
                <a:hlinkClick r:id="rId9" action="ppaction://hlinkfile"/>
              </a:rPr>
              <a:t>INSTRUMENTOS DE EVALUACIÓN</a:t>
            </a:r>
            <a:endParaRPr lang="es-MX" sz="1400" b="1" u="none" cap="all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cs typeface="Arial" charset="0"/>
            </a:endParaRPr>
          </a:p>
          <a:p>
            <a:pPr>
              <a:lnSpc>
                <a:spcPct val="200000"/>
              </a:lnSpc>
              <a:spcBef>
                <a:spcPts val="40"/>
              </a:spcBef>
              <a:spcAft>
                <a:spcPts val="40"/>
              </a:spcAft>
              <a:buFont typeface="Arial" charset="0"/>
              <a:buChar char="•"/>
            </a:pPr>
            <a:r>
              <a:rPr lang="es-MX" sz="1400" b="1" u="none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cs typeface="Arial" charset="0"/>
              </a:rPr>
              <a:t> </a:t>
            </a:r>
            <a:r>
              <a:rPr lang="es-MX" sz="1400" b="1" u="none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cs typeface="Arial" charset="0"/>
                <a:hlinkClick r:id="rId10" action="ppaction://hlinkfile"/>
              </a:rPr>
              <a:t>CONCLUSIONES DEL </a:t>
            </a:r>
            <a:r>
              <a:rPr lang="es-MX" sz="1400" b="1" u="none" cap="all" dirty="0" err="1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cs typeface="Arial" charset="0"/>
                <a:hlinkClick r:id="rId10" action="ppaction://hlinkfile"/>
              </a:rPr>
              <a:t>MóDULO</a:t>
            </a:r>
            <a:endParaRPr lang="es-MX" sz="1400" b="1" u="none" cap="all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cs typeface="Arial" charset="0"/>
            </a:endParaRPr>
          </a:p>
          <a:p>
            <a:pPr>
              <a:lnSpc>
                <a:spcPct val="200000"/>
              </a:lnSpc>
              <a:spcBef>
                <a:spcPts val="40"/>
              </a:spcBef>
              <a:spcAft>
                <a:spcPts val="40"/>
              </a:spcAft>
              <a:buFont typeface="Arial" charset="0"/>
              <a:buChar char="•"/>
            </a:pPr>
            <a:r>
              <a:rPr lang="es-MX" sz="1400" b="1" u="none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cs typeface="Arial" charset="0"/>
              </a:rPr>
              <a:t> </a:t>
            </a:r>
            <a:r>
              <a:rPr lang="es-MX" sz="1400" b="1" u="none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cs typeface="Arial" charset="0"/>
                <a:hlinkClick r:id="rId11" action="ppaction://hlinkfile"/>
              </a:rPr>
              <a:t>REFLEXIÓN DE </a:t>
            </a:r>
            <a:r>
              <a:rPr lang="es-MX" sz="1400" b="1" u="none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cs typeface="Arial" charset="0"/>
                <a:hlinkClick r:id="rId11" action="ppaction://hlinkfile"/>
              </a:rPr>
              <a:t>LA </a:t>
            </a:r>
            <a:r>
              <a:rPr lang="es-MX" sz="1400" b="1" u="none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cs typeface="Arial" charset="0"/>
                <a:hlinkClick r:id="rId11" action="ppaction://hlinkfile"/>
              </a:rPr>
              <a:t>MATERIA</a:t>
            </a:r>
            <a:endParaRPr lang="es-MX" sz="1400" b="1" u="none" cap="all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923928" y="1862857"/>
            <a:ext cx="4716016" cy="539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u="none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105477" y="1862857"/>
            <a:ext cx="1051992" cy="539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u="none"/>
          </a:p>
        </p:txBody>
      </p:sp>
      <p:sp>
        <p:nvSpPr>
          <p:cNvPr id="5" name="4 Botón de acción: Inicio">
            <a:hlinkClick r:id="" action="ppaction://hlinkshowjump?jump=firstslide" highlightClick="1"/>
          </p:cNvPr>
          <p:cNvSpPr/>
          <p:nvPr/>
        </p:nvSpPr>
        <p:spPr>
          <a:xfrm>
            <a:off x="8194283" y="997034"/>
            <a:ext cx="432048" cy="399435"/>
          </a:xfrm>
          <a:prstGeom prst="actionButtonHom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21"/>
          <a:stretch/>
        </p:blipFill>
        <p:spPr bwMode="auto">
          <a:xfrm flipH="1">
            <a:off x="10443" y="1862857"/>
            <a:ext cx="4057848" cy="292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924</TotalTime>
  <Words>67</Words>
  <Application>Microsoft Office PowerPoint</Application>
  <PresentationFormat>Presentación en pantalla (4:3)</PresentationFormat>
  <Paragraphs>13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Flujo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Alumnos</dc:creator>
  <cp:lastModifiedBy>Director</cp:lastModifiedBy>
  <cp:revision>89</cp:revision>
  <dcterms:created xsi:type="dcterms:W3CDTF">2012-09-12T15:30:35Z</dcterms:created>
  <dcterms:modified xsi:type="dcterms:W3CDTF">2015-06-11T14:33:02Z</dcterms:modified>
</cp:coreProperties>
</file>