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6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02/09/2016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Url</a:t>
            </a:r>
            <a:r>
              <a:rPr lang="es-ES" dirty="0" smtClean="0"/>
              <a:t> </a:t>
            </a:r>
            <a:r>
              <a:rPr lang="es-ES" dirty="0" err="1" smtClean="0"/>
              <a:t>Shortener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Óscar </a:t>
            </a:r>
            <a:r>
              <a:rPr lang="es-ES" dirty="0" err="1" smtClean="0"/>
              <a:t>Meler</a:t>
            </a:r>
            <a:r>
              <a:rPr lang="es-ES" dirty="0" smtClean="0"/>
              <a:t> Murillo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040"/>
            <a:ext cx="9144000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3 Marcador de contenido" descr="captura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6225" y="1935163"/>
            <a:ext cx="351155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867544"/>
                <a:gridCol w="461885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Título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aplicación mostrará estadísticas.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aplicación verificará que una URL es alcanzable antes de acortarla.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aplicación identificará desde qué navegador y plataforma se hace una petición dado las cabeceras HTTP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empleadas</a:t>
            </a:r>
            <a:endParaRPr lang="es-ES" dirty="0"/>
          </a:p>
        </p:txBody>
      </p:sp>
      <p:pic>
        <p:nvPicPr>
          <p:cNvPr id="4" name="Imagen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2132856"/>
            <a:ext cx="1334257" cy="1334257"/>
          </a:xfrm>
          <a:prstGeom prst="rect">
            <a:avLst/>
          </a:prstGeom>
        </p:spPr>
      </p:pic>
      <p:pic>
        <p:nvPicPr>
          <p:cNvPr id="5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3789040"/>
            <a:ext cx="1494798" cy="1334641"/>
          </a:xfrm>
          <a:prstGeom prst="rect">
            <a:avLst/>
          </a:prstGeom>
        </p:spPr>
      </p:pic>
      <p:pic>
        <p:nvPicPr>
          <p:cNvPr id="6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4725144"/>
            <a:ext cx="1577753" cy="1682936"/>
          </a:xfrm>
          <a:prstGeom prst="rect">
            <a:avLst/>
          </a:prstGeom>
        </p:spPr>
      </p:pic>
      <p:pic>
        <p:nvPicPr>
          <p:cNvPr id="3074" name="Picture 2" descr="Image result for meteor j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132856"/>
            <a:ext cx="3163264" cy="1432967"/>
          </a:xfrm>
          <a:prstGeom prst="rect">
            <a:avLst/>
          </a:prstGeom>
          <a:noFill/>
        </p:spPr>
      </p:pic>
      <p:pic>
        <p:nvPicPr>
          <p:cNvPr id="3076" name="Picture 4" descr="Image result for node j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429000"/>
            <a:ext cx="2834680" cy="1417340"/>
          </a:xfrm>
          <a:prstGeom prst="rect">
            <a:avLst/>
          </a:prstGeom>
          <a:noFill/>
        </p:spPr>
      </p:pic>
      <p:sp>
        <p:nvSpPr>
          <p:cNvPr id="3078" name="AutoShape 6" descr="Image result for C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0" name="AutoShape 8" descr="Image result for C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2" name="AutoShape 10" descr="Image result for C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4" name="AutoShape 12" descr="Image result for C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6" name="AutoShape 14" descr="Image result for C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8" name="AutoShape 16" descr="cron in rhel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5373216"/>
            <a:ext cx="2235721" cy="112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 descr="Image result for what is blaze programmi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3861048"/>
            <a:ext cx="1765222" cy="864096"/>
          </a:xfrm>
          <a:prstGeom prst="rect">
            <a:avLst/>
          </a:prstGeom>
          <a:noFill/>
        </p:spPr>
      </p:pic>
      <p:pic>
        <p:nvPicPr>
          <p:cNvPr id="10242" name="Picture 2" descr="Image result for mongodb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55776" y="5013176"/>
            <a:ext cx="3240230" cy="8801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99992" y="332656"/>
            <a:ext cx="3168352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 Estructura </a:t>
            </a:r>
            <a:br>
              <a:rPr lang="es-ES" dirty="0" smtClean="0"/>
            </a:br>
            <a:r>
              <a:rPr lang="es-ES" dirty="0" smtClean="0"/>
              <a:t>  Proyecto</a:t>
            </a:r>
            <a:endParaRPr lang="es-E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3123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132856"/>
            <a:ext cx="8858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284984"/>
            <a:ext cx="944784" cy="8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3212976"/>
            <a:ext cx="10572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4077072"/>
            <a:ext cx="790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4088" y="5445224"/>
            <a:ext cx="11049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"/>
          <p:cNvCxnSpPr/>
          <p:nvPr/>
        </p:nvCxnSpPr>
        <p:spPr>
          <a:xfrm>
            <a:off x="3779912" y="306896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779912" y="508518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Forma"/>
          <p:cNvCxnSpPr>
            <a:stCxn id="8196" idx="2"/>
            <a:endCxn id="8199" idx="1"/>
          </p:cNvCxnSpPr>
          <p:nvPr/>
        </p:nvCxnSpPr>
        <p:spPr>
          <a:xfrm rot="16200000" flipH="1">
            <a:off x="4060781" y="4708655"/>
            <a:ext cx="1854870" cy="7517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8196" idx="3"/>
            <a:endCxn id="8198" idx="1"/>
          </p:cNvCxnSpPr>
          <p:nvPr/>
        </p:nvCxnSpPr>
        <p:spPr>
          <a:xfrm>
            <a:off x="5084736" y="3721038"/>
            <a:ext cx="35136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8197" idx="1"/>
            <a:endCxn id="8198" idx="3"/>
          </p:cNvCxnSpPr>
          <p:nvPr/>
        </p:nvCxnSpPr>
        <p:spPr>
          <a:xfrm flipH="1">
            <a:off x="6226671" y="3736851"/>
            <a:ext cx="289545" cy="740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29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9144000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</TotalTime>
  <Words>53</Words>
  <Application>Microsoft Office PowerPoint</Application>
  <PresentationFormat>Presentación en pantalla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Flujo</vt:lpstr>
      <vt:lpstr>Url Shortener</vt:lpstr>
      <vt:lpstr>Funcionalidades</vt:lpstr>
      <vt:lpstr>Tecnologías empleadas</vt:lpstr>
      <vt:lpstr> Estructura    Proyecto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Shortener</dc:title>
  <dc:creator>Meler</dc:creator>
  <cp:lastModifiedBy>Meler</cp:lastModifiedBy>
  <cp:revision>11</cp:revision>
  <dcterms:created xsi:type="dcterms:W3CDTF">2016-09-02T10:23:14Z</dcterms:created>
  <dcterms:modified xsi:type="dcterms:W3CDTF">2016-09-02T15:04:02Z</dcterms:modified>
</cp:coreProperties>
</file>