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03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5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8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92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9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55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1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62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0D80-472B-4236-A676-83CB476410C1}" type="datetimeFigureOut">
              <a:rPr lang="es-MX" smtClean="0"/>
              <a:t>10/06/2014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5283-4C9B-44E4-B3C7-C061B1FC87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haroni" panose="02010803020104030203" pitchFamily="2" charset="-79"/>
                <a:cs typeface="Aharoni" panose="02010803020104030203" pitchFamily="2" charset="-79"/>
              </a:rPr>
              <a:t>Red interna Turicun</a:t>
            </a:r>
            <a:endParaRPr lang="es-MX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Aharoni" panose="02010803020104030203" pitchFamily="2" charset="-79"/>
                <a:cs typeface="Aharoni" panose="02010803020104030203" pitchFamily="2" charset="-79"/>
              </a:rPr>
              <a:t>Manual</a:t>
            </a:r>
            <a:endParaRPr lang="es-MX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21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9" t="9599" r="24309" b="180"/>
          <a:stretch/>
        </p:blipFill>
        <p:spPr>
          <a:xfrm>
            <a:off x="-17019" y="0"/>
            <a:ext cx="7007085" cy="6858000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ACTIVIDAD contiene los comentarios de los usuarios del grupo, es un muro</a:t>
            </a: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tipo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Facebook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donde se ve las publicaciones de los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demás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usuarios.</a:t>
            </a: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300733" y="2775549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0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1" t="11000" r="25021" b="1861"/>
          <a:stretch/>
        </p:blipFill>
        <p:spPr>
          <a:xfrm>
            <a:off x="24384" y="-12192"/>
            <a:ext cx="7120128" cy="6870192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TICKETS tu puedes mandar una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petición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al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área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sistemas sobre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algún 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problema o duda, esto se utilizara para tener evidencia de lo que se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pidió.</a:t>
            </a: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Los tickets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tendrán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dos estados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Abierto: Cuando el problema aun no se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soluciona.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Cerrado: Cuando el problema ya se soluciono o se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atendió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lo que se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requería.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325117" y="3162554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2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8126" r="29511" b="3896"/>
          <a:stretch/>
        </p:blipFill>
        <p:spPr>
          <a:xfrm>
            <a:off x="-1" y="0"/>
            <a:ext cx="6858001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150100" y="12700"/>
            <a:ext cx="48133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Crear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un ticket es sencillo, das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clic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crear ticket y se te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pedirá: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Titulo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: Es el titulo del problema o duda que reportas.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Su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mensaje: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Aquí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explicaras y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darás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detalles de tu problema o duda.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Departamento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: Elige el departamento al cual perteneces.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Dar clic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enviar Ticket para que lo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reciban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y se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guarde.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8759" r="25821" b="3262"/>
          <a:stretch/>
        </p:blipFill>
        <p:spPr>
          <a:xfrm>
            <a:off x="36576" y="0"/>
            <a:ext cx="6973824" cy="6858000"/>
          </a:xfrm>
        </p:spPr>
      </p:pic>
      <p:sp>
        <p:nvSpPr>
          <p:cNvPr id="6" name="CuadroTexto 5"/>
          <p:cNvSpPr txBox="1"/>
          <p:nvPr/>
        </p:nvSpPr>
        <p:spPr>
          <a:xfrm>
            <a:off x="7150100" y="12700"/>
            <a:ext cx="481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Ejemplo de la creación de un Ticket donde se pone un Titulo al problema que se reporta, se detalla el mensaje, luego se especifica el área a la cual pertenecemos, al final se da clic en ENVIAR TICKET.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9" t="11280" r="25168" b="1300"/>
          <a:stretch/>
        </p:blipFill>
        <p:spPr>
          <a:xfrm>
            <a:off x="-1" y="0"/>
            <a:ext cx="7112001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150100" y="12700"/>
            <a:ext cx="4813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Así se vera el ticket después de enviarlo.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Donde puedes ver el titulo que le pusiste al ticket, el estado del mismo, la fecha y hora cuando se envió. </a:t>
            </a:r>
          </a:p>
        </p:txBody>
      </p:sp>
    </p:spTree>
    <p:extLst>
      <p:ext uri="{BB962C8B-B14F-4D97-AF65-F5344CB8AC3E}">
        <p14:creationId xmlns:p14="http://schemas.microsoft.com/office/powerpoint/2010/main" val="497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24728" r="35159" b="3262"/>
          <a:stretch/>
        </p:blipFill>
        <p:spPr>
          <a:xfrm>
            <a:off x="-1" y="0"/>
            <a:ext cx="7150101" cy="5401056"/>
          </a:xfrm>
        </p:spPr>
      </p:pic>
      <p:sp>
        <p:nvSpPr>
          <p:cNvPr id="5" name="CuadroTexto 4"/>
          <p:cNvSpPr txBox="1"/>
          <p:nvPr/>
        </p:nvSpPr>
        <p:spPr>
          <a:xfrm>
            <a:off x="7150100" y="12700"/>
            <a:ext cx="4813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En el área de sistemas tienen un registro de todos los Tickets que han recibido.</a:t>
            </a:r>
          </a:p>
        </p:txBody>
      </p:sp>
    </p:spTree>
    <p:extLst>
      <p:ext uri="{BB962C8B-B14F-4D97-AF65-F5344CB8AC3E}">
        <p14:creationId xmlns:p14="http://schemas.microsoft.com/office/powerpoint/2010/main" val="307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t="7845" r="26376" b="3615"/>
          <a:stretch/>
        </p:blipFill>
        <p:spPr>
          <a:xfrm>
            <a:off x="-1" y="12700"/>
            <a:ext cx="7124701" cy="6845300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SERVICIOS TURICUN se encuentran algunas paginas de proyectos en desarrollo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del área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sistemas, puedes dar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clic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imagen para ver la pagina.</a:t>
            </a: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837181" y="3768852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61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9260" r="24941" b="-43"/>
          <a:stretch/>
        </p:blipFill>
        <p:spPr>
          <a:xfrm>
            <a:off x="-1" y="0"/>
            <a:ext cx="6900333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6900332" y="12700"/>
            <a:ext cx="506306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Grupos se encuentra un foro donde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podrás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crear temas de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discusión,  será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una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para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que discutir problemas o manejar proyectos ya que se puede participar y recibir las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notificaciones de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todos los que pertenecen a ese grupo.</a:t>
            </a: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Si te inscribes al grupo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recibirás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las notificaciones de los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demás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miembros y al dejar su comentario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podrás enterarte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como va el proyecto o en que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términos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quedo para poder darle seguimiento.</a:t>
            </a: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288541" y="4049268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7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1" t="12317" r="26960" b="2224"/>
          <a:stretch/>
        </p:blipFill>
        <p:spPr>
          <a:xfrm>
            <a:off x="-1" y="0"/>
            <a:ext cx="7137401" cy="6858000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 continuación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se muestra un grupo donde puedes participar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poder hacerlo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tienes que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unirte al grupo para ello primero visualizamos el nombre del grupo al que queremos unirnos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aquí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vemos un ejemplo con el grupo llamado Reporte problemas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Damos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clic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encima del nombre del grupo y nos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abrirá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la actividad que hay en el grupo los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comentarios y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opiniones de los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demás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miembros del grupo.</a:t>
            </a:r>
          </a:p>
        </p:txBody>
      </p:sp>
      <p:sp>
        <p:nvSpPr>
          <p:cNvPr id="6" name="Flecha izquierda 5"/>
          <p:cNvSpPr/>
          <p:nvPr/>
        </p:nvSpPr>
        <p:spPr>
          <a:xfrm>
            <a:off x="4677917" y="86868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izquierda 6"/>
          <p:cNvSpPr/>
          <p:nvPr/>
        </p:nvSpPr>
        <p:spPr>
          <a:xfrm>
            <a:off x="4677916" y="2226564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1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7358" r="24625" b="2141"/>
          <a:stretch/>
        </p:blipFill>
        <p:spPr>
          <a:xfrm>
            <a:off x="0" y="12700"/>
            <a:ext cx="6930072" cy="6845300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Este grupo puede ser visto por cualquier persona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registrada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pagina pero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también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puede haber grupos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privados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donde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información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solo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podrá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ser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vista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por los miembros del grupo y estos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tendrían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que ser aprobados para poder acceder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al grupo. Si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queremos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participar damos clic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Participar Grupo  y nos uniremos y podremos dejar nuestro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comentario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, que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podrá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ser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leído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por los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demás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integrantes del grupo.</a:t>
            </a:r>
          </a:p>
        </p:txBody>
      </p:sp>
    </p:spTree>
    <p:extLst>
      <p:ext uri="{BB962C8B-B14F-4D97-AF65-F5344CB8AC3E}">
        <p14:creationId xmlns:p14="http://schemas.microsoft.com/office/powerpoint/2010/main" val="686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9" t="7285" r="24664" b="5576"/>
          <a:stretch/>
        </p:blipFill>
        <p:spPr>
          <a:xfrm>
            <a:off x="0" y="0"/>
            <a:ext cx="7213600" cy="6860641"/>
          </a:xfrm>
        </p:spPr>
      </p:pic>
      <p:sp>
        <p:nvSpPr>
          <p:cNvPr id="8" name="CuadroTexto 7"/>
          <p:cNvSpPr txBox="1"/>
          <p:nvPr/>
        </p:nvSpPr>
        <p:spPr>
          <a:xfrm>
            <a:off x="7213600" y="0"/>
            <a:ext cx="462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Al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entrar a la pagina esta es la primera ventana que se muestra, para poder ver el contenido de la pagina se necesita tener usuario y contraseña para ello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el primer paso es registrarse.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Damos clic en la palabra registrarse.</a:t>
            </a:r>
            <a:endParaRPr lang="es-MX" sz="2800" dirty="0">
              <a:solidFill>
                <a:schemeClr val="accent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2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7213600" y="0"/>
            <a:ext cx="46355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esta ventana, tienes que rellenar los campos con los datos que se te piden: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Nombre de usuario(Con este podrás entrar a la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pagina)</a:t>
            </a:r>
            <a:endParaRPr lang="es-MX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Correo electrónico(De la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empresa)</a:t>
            </a:r>
            <a:endParaRPr lang="es-MX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Contraseña(Repite 2 veces)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</a:rPr>
              <a:t>Al rellenar todos los datos requeridos vamos a dar clic en el botón de Registrarse.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Si el registro falla se debe a que algún dato esta mal proporcionado, revisa y vuelve a intentar.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7" t="9048" r="24152" b="1660"/>
          <a:stretch/>
        </p:blipFill>
        <p:spPr>
          <a:xfrm>
            <a:off x="-1" y="0"/>
            <a:ext cx="7203847" cy="6908800"/>
          </a:xfrm>
        </p:spPr>
      </p:pic>
    </p:spTree>
    <p:extLst>
      <p:ext uri="{BB962C8B-B14F-4D97-AF65-F5344CB8AC3E}">
        <p14:creationId xmlns:p14="http://schemas.microsoft.com/office/powerpoint/2010/main" val="852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2" t="9412" r="25210" b="3029"/>
          <a:stretch/>
        </p:blipFill>
        <p:spPr>
          <a:xfrm>
            <a:off x="0" y="-88900"/>
            <a:ext cx="7109458" cy="6858000"/>
          </a:xfrm>
        </p:spPr>
      </p:pic>
      <p:sp>
        <p:nvSpPr>
          <p:cNvPr id="4" name="CuadroTexto 3"/>
          <p:cNvSpPr txBox="1"/>
          <p:nvPr/>
        </p:nvSpPr>
        <p:spPr>
          <a:xfrm>
            <a:off x="7213600" y="0"/>
            <a:ext cx="4660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Una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muestra de los datos proporcionados para realizar el registro.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Al completar todos los datos damos clic en registrarse para completar el registro y continuar para ingresar con nuestro usuario que acabamos de crear.</a:t>
            </a:r>
          </a:p>
          <a:p>
            <a:pPr algn="just"/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Flecha izquierda 6"/>
          <p:cNvSpPr/>
          <p:nvPr/>
        </p:nvSpPr>
        <p:spPr>
          <a:xfrm>
            <a:off x="3275329" y="3289300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8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8464" r="23250" b="767"/>
          <a:stretch/>
        </p:blipFill>
        <p:spPr>
          <a:xfrm>
            <a:off x="0" y="0"/>
            <a:ext cx="7150100" cy="6873997"/>
          </a:xfrm>
        </p:spPr>
      </p:pic>
      <p:sp>
        <p:nvSpPr>
          <p:cNvPr id="4" name="CuadroTexto 3"/>
          <p:cNvSpPr txBox="1"/>
          <p:nvPr/>
        </p:nvSpPr>
        <p:spPr>
          <a:xfrm>
            <a:off x="7213600" y="0"/>
            <a:ext cx="469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Al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completar el proceso aparecerá un mensaje de registro completo ahora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puedes iniciar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sesión.</a:t>
            </a: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on el registro hecho ya tenemos usuario y contraseña,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procedemos a ingresarlos y damos clic en acceder.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2957829" y="2501900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9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9038" r="23988" b="485"/>
          <a:stretch/>
        </p:blipFill>
        <p:spPr>
          <a:xfrm>
            <a:off x="-1" y="0"/>
            <a:ext cx="7057103" cy="6858000"/>
          </a:xfrm>
        </p:spPr>
      </p:pic>
      <p:sp>
        <p:nvSpPr>
          <p:cNvPr id="4" name="CuadroTexto 3"/>
          <p:cNvSpPr txBox="1"/>
          <p:nvPr/>
        </p:nvSpPr>
        <p:spPr>
          <a:xfrm>
            <a:off x="7213600" y="0"/>
            <a:ext cx="467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Ejemplo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 ingreso de usuario y contraseña.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Si aparece algún error revisa los datos e inténtalo de nuevo.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1" t="9996" r="23568" b="-183"/>
          <a:stretch/>
        </p:blipFill>
        <p:spPr>
          <a:xfrm>
            <a:off x="-1" y="0"/>
            <a:ext cx="7235299" cy="6858000"/>
          </a:xfrm>
        </p:spPr>
      </p:pic>
      <p:sp>
        <p:nvSpPr>
          <p:cNvPr id="4" name="CuadroTexto 3"/>
          <p:cNvSpPr txBox="1"/>
          <p:nvPr/>
        </p:nvSpPr>
        <p:spPr>
          <a:xfrm>
            <a:off x="7213600" y="0"/>
            <a:ext cx="47371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Al ingresar la primera ventana que veras es la de tu perfil. En esta sección puedes cambiar tu correo, contraseña entre otros.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Para poder ver el contenido de la pagina debes dar clic en la palabra inicio  en la parte superior-izquierda abajo del logo de Turicun.</a:t>
            </a: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Esta sección contiene las noticias o anuncios mas relevantes de la empresa estos aportes son hechos por los administradores de la pagina.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9" t="11746" r="24785" b="1278"/>
          <a:stretch/>
        </p:blipFill>
        <p:spPr>
          <a:xfrm>
            <a:off x="0" y="0"/>
            <a:ext cx="7137400" cy="6858000"/>
          </a:xfrm>
        </p:spPr>
      </p:pic>
      <p:sp>
        <p:nvSpPr>
          <p:cNvPr id="5" name="CuadroTexto 4"/>
          <p:cNvSpPr txBox="1"/>
          <p:nvPr/>
        </p:nvSpPr>
        <p:spPr>
          <a:xfrm>
            <a:off x="7150100" y="12700"/>
            <a:ext cx="4813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Sección: Inicio contiene las noticias o avisos   mas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nuevos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de la empresa.</a:t>
            </a:r>
          </a:p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154429" y="1866900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2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11561" r="25104" b="179"/>
          <a:stretch/>
        </p:blipFill>
        <p:spPr>
          <a:xfrm>
            <a:off x="12192" y="508"/>
            <a:ext cx="7074408" cy="6857492"/>
          </a:xfrm>
        </p:spPr>
      </p:pic>
      <p:sp>
        <p:nvSpPr>
          <p:cNvPr id="4" name="CuadroTexto 3"/>
          <p:cNvSpPr txBox="1"/>
          <p:nvPr/>
        </p:nvSpPr>
        <p:spPr>
          <a:xfrm>
            <a:off x="7150100" y="12700"/>
            <a:ext cx="4813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En la </a:t>
            </a:r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sección </a:t>
            </a:r>
            <a:r>
              <a:rPr lang="es-MX" sz="2800" dirty="0">
                <a:solidFill>
                  <a:schemeClr val="accent1">
                    <a:lumMod val="50000"/>
                  </a:schemeClr>
                </a:solidFill>
              </a:rPr>
              <a:t>de PERFIL contiene tus datos de usuario, los cuales puedes actualizar.</a:t>
            </a:r>
            <a:endParaRPr lang="es-MX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lecha izquierda 5"/>
          <p:cNvSpPr/>
          <p:nvPr/>
        </p:nvSpPr>
        <p:spPr>
          <a:xfrm>
            <a:off x="1386077" y="2293620"/>
            <a:ext cx="1525271" cy="520700"/>
          </a:xfrm>
          <a:prstGeom prst="leftArrow">
            <a:avLst>
              <a:gd name="adj1" fmla="val 30488"/>
              <a:gd name="adj2" fmla="val 84146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6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806</Words>
  <Application>Microsoft Office PowerPoint</Application>
  <PresentationFormat>Panorámica</PresentationFormat>
  <Paragraphs>63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Tema de Office</vt:lpstr>
      <vt:lpstr>Red interna Turicun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Practicante</dc:creator>
  <cp:lastModifiedBy>Practicante</cp:lastModifiedBy>
  <cp:revision>19</cp:revision>
  <dcterms:created xsi:type="dcterms:W3CDTF">2014-06-09T23:27:18Z</dcterms:created>
  <dcterms:modified xsi:type="dcterms:W3CDTF">2014-06-10T16:36:20Z</dcterms:modified>
</cp:coreProperties>
</file>