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ca-ES-valenci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6" autoAdjust="0"/>
    <p:restoredTop sz="94660"/>
  </p:normalViewPr>
  <p:slideViewPr>
    <p:cSldViewPr snapToGrid="0">
      <p:cViewPr varScale="1">
        <p:scale>
          <a:sx n="82" d="100"/>
          <a:sy n="82" d="100"/>
        </p:scale>
        <p:origin x="5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8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50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89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12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2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28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22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9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3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5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1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10/15/2023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1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4A13524-5731-3EFB-68B3-11743F70F0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9"/>
          <a:stretch/>
        </p:blipFill>
        <p:spPr>
          <a:xfrm>
            <a:off x="20" y="-562698"/>
            <a:ext cx="12188932" cy="6857990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954B75F-2FFB-439C-8007-8A891C439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985" y="0"/>
            <a:ext cx="10615628" cy="6858000"/>
          </a:xfrm>
          <a:custGeom>
            <a:avLst/>
            <a:gdLst>
              <a:gd name="connsiteX0" fmla="*/ 7169275 w 10615628"/>
              <a:gd name="connsiteY0" fmla="*/ 5665107 h 6858000"/>
              <a:gd name="connsiteX1" fmla="*/ 7514896 w 10615628"/>
              <a:gd name="connsiteY1" fmla="*/ 6010728 h 6858000"/>
              <a:gd name="connsiteX2" fmla="*/ 7169275 w 10615628"/>
              <a:gd name="connsiteY2" fmla="*/ 6356349 h 6858000"/>
              <a:gd name="connsiteX3" fmla="*/ 6823654 w 10615628"/>
              <a:gd name="connsiteY3" fmla="*/ 6010728 h 6858000"/>
              <a:gd name="connsiteX4" fmla="*/ 7169275 w 10615628"/>
              <a:gd name="connsiteY4" fmla="*/ 5665107 h 6858000"/>
              <a:gd name="connsiteX5" fmla="*/ 10010445 w 10615628"/>
              <a:gd name="connsiteY5" fmla="*/ 2285546 h 6858000"/>
              <a:gd name="connsiteX6" fmla="*/ 10456759 w 10615628"/>
              <a:gd name="connsiteY6" fmla="*/ 2731860 h 6858000"/>
              <a:gd name="connsiteX7" fmla="*/ 10010445 w 10615628"/>
              <a:gd name="connsiteY7" fmla="*/ 3178174 h 6858000"/>
              <a:gd name="connsiteX8" fmla="*/ 9564131 w 10615628"/>
              <a:gd name="connsiteY8" fmla="*/ 2731860 h 6858000"/>
              <a:gd name="connsiteX9" fmla="*/ 10010445 w 10615628"/>
              <a:gd name="connsiteY9" fmla="*/ 2285546 h 6858000"/>
              <a:gd name="connsiteX10" fmla="*/ 10354144 w 10615628"/>
              <a:gd name="connsiteY10" fmla="*/ 1626054 h 6858000"/>
              <a:gd name="connsiteX11" fmla="*/ 10615628 w 10615628"/>
              <a:gd name="connsiteY11" fmla="*/ 1887538 h 6858000"/>
              <a:gd name="connsiteX12" fmla="*/ 10354144 w 10615628"/>
              <a:gd name="connsiteY12" fmla="*/ 2149022 h 6858000"/>
              <a:gd name="connsiteX13" fmla="*/ 10092660 w 10615628"/>
              <a:gd name="connsiteY13" fmla="*/ 1887538 h 6858000"/>
              <a:gd name="connsiteX14" fmla="*/ 10354144 w 10615628"/>
              <a:gd name="connsiteY14" fmla="*/ 1626054 h 6858000"/>
              <a:gd name="connsiteX15" fmla="*/ 1458899 w 10615628"/>
              <a:gd name="connsiteY15" fmla="*/ 620485 h 6858000"/>
              <a:gd name="connsiteX16" fmla="*/ 1905213 w 10615628"/>
              <a:gd name="connsiteY16" fmla="*/ 1066799 h 6858000"/>
              <a:gd name="connsiteX17" fmla="*/ 1458899 w 10615628"/>
              <a:gd name="connsiteY17" fmla="*/ 1513113 h 6858000"/>
              <a:gd name="connsiteX18" fmla="*/ 1012585 w 10615628"/>
              <a:gd name="connsiteY18" fmla="*/ 1066799 h 6858000"/>
              <a:gd name="connsiteX19" fmla="*/ 1458899 w 10615628"/>
              <a:gd name="connsiteY19" fmla="*/ 620485 h 6858000"/>
              <a:gd name="connsiteX20" fmla="*/ 6634574 w 10615628"/>
              <a:gd name="connsiteY20" fmla="*/ 0 h 6858000"/>
              <a:gd name="connsiteX21" fmla="*/ 10141833 w 10615628"/>
              <a:gd name="connsiteY21" fmla="*/ 0 h 6858000"/>
              <a:gd name="connsiteX22" fmla="*/ 10200259 w 10615628"/>
              <a:gd name="connsiteY22" fmla="*/ 112226 h 6858000"/>
              <a:gd name="connsiteX23" fmla="*/ 9914574 w 10615628"/>
              <a:gd name="connsiteY23" fmla="*/ 1675662 h 6858000"/>
              <a:gd name="connsiteX24" fmla="*/ 9361608 w 10615628"/>
              <a:gd name="connsiteY24" fmla="*/ 2357294 h 6858000"/>
              <a:gd name="connsiteX25" fmla="*/ 9334634 w 10615628"/>
              <a:gd name="connsiteY25" fmla="*/ 3068327 h 6858000"/>
              <a:gd name="connsiteX26" fmla="*/ 9815041 w 10615628"/>
              <a:gd name="connsiteY26" fmla="*/ 3852732 h 6858000"/>
              <a:gd name="connsiteX27" fmla="*/ 9376175 w 10615628"/>
              <a:gd name="connsiteY27" fmla="*/ 5163127 h 6858000"/>
              <a:gd name="connsiteX28" fmla="*/ 7869812 w 10615628"/>
              <a:gd name="connsiteY28" fmla="*/ 5397801 h 6858000"/>
              <a:gd name="connsiteX29" fmla="*/ 6545391 w 10615628"/>
              <a:gd name="connsiteY29" fmla="*/ 5591203 h 6858000"/>
              <a:gd name="connsiteX30" fmla="*/ 5772722 w 10615628"/>
              <a:gd name="connsiteY30" fmla="*/ 6463272 h 6858000"/>
              <a:gd name="connsiteX31" fmla="*/ 5542127 w 10615628"/>
              <a:gd name="connsiteY31" fmla="*/ 6751893 h 6858000"/>
              <a:gd name="connsiteX32" fmla="*/ 5455472 w 10615628"/>
              <a:gd name="connsiteY32" fmla="*/ 6858000 h 6858000"/>
              <a:gd name="connsiteX33" fmla="*/ 3884321 w 10615628"/>
              <a:gd name="connsiteY33" fmla="*/ 6858000 h 6858000"/>
              <a:gd name="connsiteX34" fmla="*/ 3874160 w 10615628"/>
              <a:gd name="connsiteY34" fmla="*/ 6844414 h 6858000"/>
              <a:gd name="connsiteX35" fmla="*/ 3692624 w 10615628"/>
              <a:gd name="connsiteY35" fmla="*/ 6276207 h 6858000"/>
              <a:gd name="connsiteX36" fmla="*/ 2561202 w 10615628"/>
              <a:gd name="connsiteY36" fmla="*/ 5655806 h 6858000"/>
              <a:gd name="connsiteX37" fmla="*/ 69616 w 10615628"/>
              <a:gd name="connsiteY37" fmla="*/ 4277706 h 6858000"/>
              <a:gd name="connsiteX38" fmla="*/ 1642 w 10615628"/>
              <a:gd name="connsiteY38" fmla="*/ 3679828 h 6858000"/>
              <a:gd name="connsiteX39" fmla="*/ 368892 w 10615628"/>
              <a:gd name="connsiteY39" fmla="*/ 2516306 h 6858000"/>
              <a:gd name="connsiteX40" fmla="*/ 1113508 w 10615628"/>
              <a:gd name="connsiteY40" fmla="*/ 2192618 h 6858000"/>
              <a:gd name="connsiteX41" fmla="*/ 2037231 w 10615628"/>
              <a:gd name="connsiteY41" fmla="*/ 2005555 h 6858000"/>
              <a:gd name="connsiteX42" fmla="*/ 2547310 w 10615628"/>
              <a:gd name="connsiteY42" fmla="*/ 1405114 h 6858000"/>
              <a:gd name="connsiteX43" fmla="*/ 3900863 w 10615628"/>
              <a:gd name="connsiteY43" fmla="*/ 578766 h 6858000"/>
              <a:gd name="connsiteX44" fmla="*/ 4571570 w 10615628"/>
              <a:gd name="connsiteY44" fmla="*/ 860778 h 6858000"/>
              <a:gd name="connsiteX45" fmla="*/ 6039225 w 10615628"/>
              <a:gd name="connsiteY45" fmla="*/ 631499 h 6858000"/>
              <a:gd name="connsiteX46" fmla="*/ 6449432 w 10615628"/>
              <a:gd name="connsiteY46" fmla="*/ 19325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615628" h="6858000">
                <a:moveTo>
                  <a:pt x="7169275" y="5665107"/>
                </a:moveTo>
                <a:cubicBezTo>
                  <a:pt x="7360156" y="5665107"/>
                  <a:pt x="7514896" y="5819847"/>
                  <a:pt x="7514896" y="6010728"/>
                </a:cubicBezTo>
                <a:cubicBezTo>
                  <a:pt x="7514896" y="6201609"/>
                  <a:pt x="7360156" y="6356349"/>
                  <a:pt x="7169275" y="6356349"/>
                </a:cubicBezTo>
                <a:cubicBezTo>
                  <a:pt x="6978394" y="6356349"/>
                  <a:pt x="6823654" y="6201609"/>
                  <a:pt x="6823654" y="6010728"/>
                </a:cubicBezTo>
                <a:cubicBezTo>
                  <a:pt x="6823654" y="5819847"/>
                  <a:pt x="6978394" y="5665107"/>
                  <a:pt x="7169275" y="5665107"/>
                </a:cubicBezTo>
                <a:close/>
                <a:moveTo>
                  <a:pt x="10010445" y="2285546"/>
                </a:moveTo>
                <a:cubicBezTo>
                  <a:pt x="10256937" y="2285546"/>
                  <a:pt x="10456759" y="2485368"/>
                  <a:pt x="10456759" y="2731860"/>
                </a:cubicBezTo>
                <a:cubicBezTo>
                  <a:pt x="10456759" y="2978352"/>
                  <a:pt x="10256937" y="3178174"/>
                  <a:pt x="10010445" y="3178174"/>
                </a:cubicBezTo>
                <a:cubicBezTo>
                  <a:pt x="9763953" y="3178174"/>
                  <a:pt x="9564131" y="2978352"/>
                  <a:pt x="9564131" y="2731860"/>
                </a:cubicBezTo>
                <a:cubicBezTo>
                  <a:pt x="9564131" y="2485368"/>
                  <a:pt x="9763953" y="2285546"/>
                  <a:pt x="10010445" y="2285546"/>
                </a:cubicBezTo>
                <a:close/>
                <a:moveTo>
                  <a:pt x="10354144" y="1626054"/>
                </a:moveTo>
                <a:cubicBezTo>
                  <a:pt x="10498558" y="1626054"/>
                  <a:pt x="10615628" y="1743124"/>
                  <a:pt x="10615628" y="1887538"/>
                </a:cubicBezTo>
                <a:cubicBezTo>
                  <a:pt x="10615628" y="2031953"/>
                  <a:pt x="10498558" y="2149022"/>
                  <a:pt x="10354144" y="2149022"/>
                </a:cubicBezTo>
                <a:cubicBezTo>
                  <a:pt x="10209730" y="2149022"/>
                  <a:pt x="10092660" y="2031953"/>
                  <a:pt x="10092660" y="1887538"/>
                </a:cubicBezTo>
                <a:cubicBezTo>
                  <a:pt x="10092660" y="1743124"/>
                  <a:pt x="10209730" y="1626054"/>
                  <a:pt x="10354144" y="1626054"/>
                </a:cubicBezTo>
                <a:close/>
                <a:moveTo>
                  <a:pt x="1458899" y="620485"/>
                </a:moveTo>
                <a:cubicBezTo>
                  <a:pt x="1705391" y="620485"/>
                  <a:pt x="1905213" y="820307"/>
                  <a:pt x="1905213" y="1066799"/>
                </a:cubicBezTo>
                <a:cubicBezTo>
                  <a:pt x="1905213" y="1313291"/>
                  <a:pt x="1705391" y="1513113"/>
                  <a:pt x="1458899" y="1513113"/>
                </a:cubicBezTo>
                <a:cubicBezTo>
                  <a:pt x="1212407" y="1513113"/>
                  <a:pt x="1012585" y="1313291"/>
                  <a:pt x="1012585" y="1066799"/>
                </a:cubicBezTo>
                <a:cubicBezTo>
                  <a:pt x="1012585" y="820307"/>
                  <a:pt x="1212407" y="620485"/>
                  <a:pt x="1458899" y="620485"/>
                </a:cubicBezTo>
                <a:close/>
                <a:moveTo>
                  <a:pt x="6634574" y="0"/>
                </a:moveTo>
                <a:lnTo>
                  <a:pt x="10141833" y="0"/>
                </a:lnTo>
                <a:lnTo>
                  <a:pt x="10200259" y="112226"/>
                </a:lnTo>
                <a:cubicBezTo>
                  <a:pt x="10410238" y="575266"/>
                  <a:pt x="10394871" y="1153565"/>
                  <a:pt x="9914574" y="1675662"/>
                </a:cubicBezTo>
                <a:cubicBezTo>
                  <a:pt x="9716855" y="1890645"/>
                  <a:pt x="9539637" y="2125049"/>
                  <a:pt x="9361608" y="2357294"/>
                </a:cubicBezTo>
                <a:cubicBezTo>
                  <a:pt x="9193291" y="2576998"/>
                  <a:pt x="9188571" y="2830553"/>
                  <a:pt x="9334634" y="3068327"/>
                </a:cubicBezTo>
                <a:cubicBezTo>
                  <a:pt x="9495669" y="3329571"/>
                  <a:pt x="9683003" y="3577866"/>
                  <a:pt x="9815041" y="3852732"/>
                </a:cubicBezTo>
                <a:cubicBezTo>
                  <a:pt x="10050524" y="4342848"/>
                  <a:pt x="9955574" y="4825682"/>
                  <a:pt x="9376175" y="5163127"/>
                </a:cubicBezTo>
                <a:cubicBezTo>
                  <a:pt x="8901028" y="5439880"/>
                  <a:pt x="8396076" y="5450670"/>
                  <a:pt x="7869812" y="5397801"/>
                </a:cubicBezTo>
                <a:cubicBezTo>
                  <a:pt x="7414762" y="5352214"/>
                  <a:pt x="6924915" y="5316879"/>
                  <a:pt x="6545391" y="5591203"/>
                </a:cubicBezTo>
                <a:cubicBezTo>
                  <a:pt x="6238292" y="5813469"/>
                  <a:pt x="6024793" y="6166019"/>
                  <a:pt x="5772722" y="6463272"/>
                </a:cubicBezTo>
                <a:cubicBezTo>
                  <a:pt x="5693283" y="6557074"/>
                  <a:pt x="5618531" y="6655326"/>
                  <a:pt x="5542127" y="6751893"/>
                </a:cubicBezTo>
                <a:lnTo>
                  <a:pt x="5455472" y="6858000"/>
                </a:lnTo>
                <a:lnTo>
                  <a:pt x="3884321" y="6858000"/>
                </a:lnTo>
                <a:lnTo>
                  <a:pt x="3874160" y="6844414"/>
                </a:lnTo>
                <a:cubicBezTo>
                  <a:pt x="3769501" y="6682570"/>
                  <a:pt x="3725803" y="6471499"/>
                  <a:pt x="3692624" y="6276207"/>
                </a:cubicBezTo>
                <a:cubicBezTo>
                  <a:pt x="3594978" y="5704764"/>
                  <a:pt x="2996561" y="5529973"/>
                  <a:pt x="2561202" y="5655806"/>
                </a:cubicBezTo>
                <a:cubicBezTo>
                  <a:pt x="1295583" y="6024675"/>
                  <a:pt x="405172" y="5378783"/>
                  <a:pt x="69616" y="4277706"/>
                </a:cubicBezTo>
                <a:cubicBezTo>
                  <a:pt x="12162" y="4089022"/>
                  <a:pt x="22817" y="3880245"/>
                  <a:pt x="1642" y="3679828"/>
                </a:cubicBezTo>
                <a:cubicBezTo>
                  <a:pt x="-11846" y="3246491"/>
                  <a:pt x="53162" y="2840533"/>
                  <a:pt x="368892" y="2516306"/>
                </a:cubicBezTo>
                <a:cubicBezTo>
                  <a:pt x="570253" y="2309550"/>
                  <a:pt x="826641" y="2227145"/>
                  <a:pt x="1113508" y="2192618"/>
                </a:cubicBezTo>
                <a:cubicBezTo>
                  <a:pt x="1425463" y="2154854"/>
                  <a:pt x="1739170" y="2099963"/>
                  <a:pt x="2037231" y="2005555"/>
                </a:cubicBezTo>
                <a:cubicBezTo>
                  <a:pt x="2313446" y="1917888"/>
                  <a:pt x="2430108" y="1649902"/>
                  <a:pt x="2547310" y="1405114"/>
                </a:cubicBezTo>
                <a:cubicBezTo>
                  <a:pt x="2839302" y="794962"/>
                  <a:pt x="3300288" y="490426"/>
                  <a:pt x="3900863" y="578766"/>
                </a:cubicBezTo>
                <a:cubicBezTo>
                  <a:pt x="4133784" y="613023"/>
                  <a:pt x="4362118" y="739800"/>
                  <a:pt x="4571570" y="860778"/>
                </a:cubicBezTo>
                <a:cubicBezTo>
                  <a:pt x="5133168" y="1185276"/>
                  <a:pt x="5641897" y="1029501"/>
                  <a:pt x="6039225" y="631499"/>
                </a:cubicBezTo>
                <a:cubicBezTo>
                  <a:pt x="6180164" y="489886"/>
                  <a:pt x="6313483" y="339979"/>
                  <a:pt x="6449432" y="19325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89255FF-3BB2-FD33-9955-262D2574F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1272" y="4070301"/>
            <a:ext cx="1152803" cy="201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23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984F0-BD68-6D40-B629-AE5E7C66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-valenci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780F6-0318-0288-E6BC-4681C56F7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-valencia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0DF2D00-502C-AE6B-616E-325824743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61520" cy="687523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ABE1126-4196-B1B7-5661-4F5B58F4D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052" y="5565881"/>
            <a:ext cx="1280271" cy="223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06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C760A-4D55-53B6-7CFF-3A1F5EA08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-valencia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42A7C07-7F53-43CB-5206-C3CF8F383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50237"/>
            <a:ext cx="12192000" cy="6807329"/>
          </a:xfr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65805F2-C684-A96E-DA3C-C500D0EFE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1728" y="4974654"/>
            <a:ext cx="1280271" cy="223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60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2C990-E612-E143-3AC6-D8B765B3E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-valenci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EC29EF-5026-3ABD-6F67-02EEAC68E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-valencia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A21A94E-EE56-EFE7-B427-63B875A35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41162"/>
            <a:ext cx="12192000" cy="680412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D275E4A-BA11-A732-08E3-0A53AFEE1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2066" y="5179660"/>
            <a:ext cx="1146293" cy="200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43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87405-BF2E-7EDB-0BBB-07C611D3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-valenci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820F92-F8D2-34AF-2E0E-3A7BA9B12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-valencia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FB982BF-8D5E-C14B-856B-727797F85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199" y="-521739"/>
            <a:ext cx="12245199" cy="730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D77F628-CD43-E16D-9586-6E80265C7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1874" y="4621336"/>
            <a:ext cx="1280271" cy="223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62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DD954-B0E6-C993-7E64-D179E3358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-valencia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7E29B64-8B7D-D723-E453-0B8541FDB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78504" y="20102"/>
            <a:ext cx="12377245" cy="6837897"/>
          </a:xfrm>
        </p:spPr>
      </p:pic>
    </p:spTree>
    <p:extLst>
      <p:ext uri="{BB962C8B-B14F-4D97-AF65-F5344CB8AC3E}">
        <p14:creationId xmlns:p14="http://schemas.microsoft.com/office/powerpoint/2010/main" val="2330191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055A6-3057-F8BE-668F-55DEDF90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-valencia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FEE203B-D6F8-ADAE-161B-077C54818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70818"/>
            <a:ext cx="12208909" cy="6892625"/>
          </a:xfr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3BAE0D4-93C7-C337-47D4-E63484F8D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4340" y="5594475"/>
            <a:ext cx="754569" cy="131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22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367BC-61D9-9482-5665-886EC3665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-valencia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7468F32-454D-F60C-31AF-C095D0BC0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98511"/>
          </a:xfr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89D3EC8-C571-D58D-A1BE-DBF505E87A9E}"/>
              </a:ext>
            </a:extLst>
          </p:cNvPr>
          <p:cNvSpPr/>
          <p:nvPr/>
        </p:nvSpPr>
        <p:spPr>
          <a:xfrm>
            <a:off x="2203877" y="5698963"/>
            <a:ext cx="77842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Vamos a ver ejemplos…</a:t>
            </a:r>
            <a:endParaRPr lang="es-E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6366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643A7-8D12-ADA8-CE25-2B033D09F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-valenci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72C7B2-6003-8A26-55F3-FA17652ED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-valencia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F5FD59A-059A-D1E3-8105-873424C21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7" y="0"/>
            <a:ext cx="12168863" cy="685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0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1427B-E89B-D2AD-472F-A746AA153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-valencia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1198CDF-F498-448D-A2B6-2BBF5FEE4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4467" y="0"/>
            <a:ext cx="12266467" cy="6858000"/>
          </a:xfrm>
        </p:spPr>
      </p:pic>
    </p:spTree>
    <p:extLst>
      <p:ext uri="{BB962C8B-B14F-4D97-AF65-F5344CB8AC3E}">
        <p14:creationId xmlns:p14="http://schemas.microsoft.com/office/powerpoint/2010/main" val="2233558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A5F3A-57BE-B1A9-91B9-03EBBA32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-valenci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7A9570-FCB2-5C3E-BE18-D588B49C5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-valencia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7A414B5-E0E0-8654-DB95-186E5FC97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85"/>
            <a:ext cx="12192000" cy="692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01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AC489A7B-A49C-77C0-4860-BCCE15619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691"/>
          <a:stretch/>
        </p:blipFill>
        <p:spPr>
          <a:xfrm>
            <a:off x="20" y="-241151"/>
            <a:ext cx="12188932" cy="685799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954B75F-2FFB-439C-8007-8A891C439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985" y="0"/>
            <a:ext cx="10615628" cy="6858000"/>
          </a:xfrm>
          <a:custGeom>
            <a:avLst/>
            <a:gdLst>
              <a:gd name="connsiteX0" fmla="*/ 7169275 w 10615628"/>
              <a:gd name="connsiteY0" fmla="*/ 5665107 h 6858000"/>
              <a:gd name="connsiteX1" fmla="*/ 7514896 w 10615628"/>
              <a:gd name="connsiteY1" fmla="*/ 6010728 h 6858000"/>
              <a:gd name="connsiteX2" fmla="*/ 7169275 w 10615628"/>
              <a:gd name="connsiteY2" fmla="*/ 6356349 h 6858000"/>
              <a:gd name="connsiteX3" fmla="*/ 6823654 w 10615628"/>
              <a:gd name="connsiteY3" fmla="*/ 6010728 h 6858000"/>
              <a:gd name="connsiteX4" fmla="*/ 7169275 w 10615628"/>
              <a:gd name="connsiteY4" fmla="*/ 5665107 h 6858000"/>
              <a:gd name="connsiteX5" fmla="*/ 10010445 w 10615628"/>
              <a:gd name="connsiteY5" fmla="*/ 2285546 h 6858000"/>
              <a:gd name="connsiteX6" fmla="*/ 10456759 w 10615628"/>
              <a:gd name="connsiteY6" fmla="*/ 2731860 h 6858000"/>
              <a:gd name="connsiteX7" fmla="*/ 10010445 w 10615628"/>
              <a:gd name="connsiteY7" fmla="*/ 3178174 h 6858000"/>
              <a:gd name="connsiteX8" fmla="*/ 9564131 w 10615628"/>
              <a:gd name="connsiteY8" fmla="*/ 2731860 h 6858000"/>
              <a:gd name="connsiteX9" fmla="*/ 10010445 w 10615628"/>
              <a:gd name="connsiteY9" fmla="*/ 2285546 h 6858000"/>
              <a:gd name="connsiteX10" fmla="*/ 10354144 w 10615628"/>
              <a:gd name="connsiteY10" fmla="*/ 1626054 h 6858000"/>
              <a:gd name="connsiteX11" fmla="*/ 10615628 w 10615628"/>
              <a:gd name="connsiteY11" fmla="*/ 1887538 h 6858000"/>
              <a:gd name="connsiteX12" fmla="*/ 10354144 w 10615628"/>
              <a:gd name="connsiteY12" fmla="*/ 2149022 h 6858000"/>
              <a:gd name="connsiteX13" fmla="*/ 10092660 w 10615628"/>
              <a:gd name="connsiteY13" fmla="*/ 1887538 h 6858000"/>
              <a:gd name="connsiteX14" fmla="*/ 10354144 w 10615628"/>
              <a:gd name="connsiteY14" fmla="*/ 1626054 h 6858000"/>
              <a:gd name="connsiteX15" fmla="*/ 1458899 w 10615628"/>
              <a:gd name="connsiteY15" fmla="*/ 620485 h 6858000"/>
              <a:gd name="connsiteX16" fmla="*/ 1905213 w 10615628"/>
              <a:gd name="connsiteY16" fmla="*/ 1066799 h 6858000"/>
              <a:gd name="connsiteX17" fmla="*/ 1458899 w 10615628"/>
              <a:gd name="connsiteY17" fmla="*/ 1513113 h 6858000"/>
              <a:gd name="connsiteX18" fmla="*/ 1012585 w 10615628"/>
              <a:gd name="connsiteY18" fmla="*/ 1066799 h 6858000"/>
              <a:gd name="connsiteX19" fmla="*/ 1458899 w 10615628"/>
              <a:gd name="connsiteY19" fmla="*/ 620485 h 6858000"/>
              <a:gd name="connsiteX20" fmla="*/ 6634574 w 10615628"/>
              <a:gd name="connsiteY20" fmla="*/ 0 h 6858000"/>
              <a:gd name="connsiteX21" fmla="*/ 10141833 w 10615628"/>
              <a:gd name="connsiteY21" fmla="*/ 0 h 6858000"/>
              <a:gd name="connsiteX22" fmla="*/ 10200259 w 10615628"/>
              <a:gd name="connsiteY22" fmla="*/ 112226 h 6858000"/>
              <a:gd name="connsiteX23" fmla="*/ 9914574 w 10615628"/>
              <a:gd name="connsiteY23" fmla="*/ 1675662 h 6858000"/>
              <a:gd name="connsiteX24" fmla="*/ 9361608 w 10615628"/>
              <a:gd name="connsiteY24" fmla="*/ 2357294 h 6858000"/>
              <a:gd name="connsiteX25" fmla="*/ 9334634 w 10615628"/>
              <a:gd name="connsiteY25" fmla="*/ 3068327 h 6858000"/>
              <a:gd name="connsiteX26" fmla="*/ 9815041 w 10615628"/>
              <a:gd name="connsiteY26" fmla="*/ 3852732 h 6858000"/>
              <a:gd name="connsiteX27" fmla="*/ 9376175 w 10615628"/>
              <a:gd name="connsiteY27" fmla="*/ 5163127 h 6858000"/>
              <a:gd name="connsiteX28" fmla="*/ 7869812 w 10615628"/>
              <a:gd name="connsiteY28" fmla="*/ 5397801 h 6858000"/>
              <a:gd name="connsiteX29" fmla="*/ 6545391 w 10615628"/>
              <a:gd name="connsiteY29" fmla="*/ 5591203 h 6858000"/>
              <a:gd name="connsiteX30" fmla="*/ 5772722 w 10615628"/>
              <a:gd name="connsiteY30" fmla="*/ 6463272 h 6858000"/>
              <a:gd name="connsiteX31" fmla="*/ 5542127 w 10615628"/>
              <a:gd name="connsiteY31" fmla="*/ 6751893 h 6858000"/>
              <a:gd name="connsiteX32" fmla="*/ 5455472 w 10615628"/>
              <a:gd name="connsiteY32" fmla="*/ 6858000 h 6858000"/>
              <a:gd name="connsiteX33" fmla="*/ 3884321 w 10615628"/>
              <a:gd name="connsiteY33" fmla="*/ 6858000 h 6858000"/>
              <a:gd name="connsiteX34" fmla="*/ 3874160 w 10615628"/>
              <a:gd name="connsiteY34" fmla="*/ 6844414 h 6858000"/>
              <a:gd name="connsiteX35" fmla="*/ 3692624 w 10615628"/>
              <a:gd name="connsiteY35" fmla="*/ 6276207 h 6858000"/>
              <a:gd name="connsiteX36" fmla="*/ 2561202 w 10615628"/>
              <a:gd name="connsiteY36" fmla="*/ 5655806 h 6858000"/>
              <a:gd name="connsiteX37" fmla="*/ 69616 w 10615628"/>
              <a:gd name="connsiteY37" fmla="*/ 4277706 h 6858000"/>
              <a:gd name="connsiteX38" fmla="*/ 1642 w 10615628"/>
              <a:gd name="connsiteY38" fmla="*/ 3679828 h 6858000"/>
              <a:gd name="connsiteX39" fmla="*/ 368892 w 10615628"/>
              <a:gd name="connsiteY39" fmla="*/ 2516306 h 6858000"/>
              <a:gd name="connsiteX40" fmla="*/ 1113508 w 10615628"/>
              <a:gd name="connsiteY40" fmla="*/ 2192618 h 6858000"/>
              <a:gd name="connsiteX41" fmla="*/ 2037231 w 10615628"/>
              <a:gd name="connsiteY41" fmla="*/ 2005555 h 6858000"/>
              <a:gd name="connsiteX42" fmla="*/ 2547310 w 10615628"/>
              <a:gd name="connsiteY42" fmla="*/ 1405114 h 6858000"/>
              <a:gd name="connsiteX43" fmla="*/ 3900863 w 10615628"/>
              <a:gd name="connsiteY43" fmla="*/ 578766 h 6858000"/>
              <a:gd name="connsiteX44" fmla="*/ 4571570 w 10615628"/>
              <a:gd name="connsiteY44" fmla="*/ 860778 h 6858000"/>
              <a:gd name="connsiteX45" fmla="*/ 6039225 w 10615628"/>
              <a:gd name="connsiteY45" fmla="*/ 631499 h 6858000"/>
              <a:gd name="connsiteX46" fmla="*/ 6449432 w 10615628"/>
              <a:gd name="connsiteY46" fmla="*/ 19325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615628" h="6858000">
                <a:moveTo>
                  <a:pt x="7169275" y="5665107"/>
                </a:moveTo>
                <a:cubicBezTo>
                  <a:pt x="7360156" y="5665107"/>
                  <a:pt x="7514896" y="5819847"/>
                  <a:pt x="7514896" y="6010728"/>
                </a:cubicBezTo>
                <a:cubicBezTo>
                  <a:pt x="7514896" y="6201609"/>
                  <a:pt x="7360156" y="6356349"/>
                  <a:pt x="7169275" y="6356349"/>
                </a:cubicBezTo>
                <a:cubicBezTo>
                  <a:pt x="6978394" y="6356349"/>
                  <a:pt x="6823654" y="6201609"/>
                  <a:pt x="6823654" y="6010728"/>
                </a:cubicBezTo>
                <a:cubicBezTo>
                  <a:pt x="6823654" y="5819847"/>
                  <a:pt x="6978394" y="5665107"/>
                  <a:pt x="7169275" y="5665107"/>
                </a:cubicBezTo>
                <a:close/>
                <a:moveTo>
                  <a:pt x="10010445" y="2285546"/>
                </a:moveTo>
                <a:cubicBezTo>
                  <a:pt x="10256937" y="2285546"/>
                  <a:pt x="10456759" y="2485368"/>
                  <a:pt x="10456759" y="2731860"/>
                </a:cubicBezTo>
                <a:cubicBezTo>
                  <a:pt x="10456759" y="2978352"/>
                  <a:pt x="10256937" y="3178174"/>
                  <a:pt x="10010445" y="3178174"/>
                </a:cubicBezTo>
                <a:cubicBezTo>
                  <a:pt x="9763953" y="3178174"/>
                  <a:pt x="9564131" y="2978352"/>
                  <a:pt x="9564131" y="2731860"/>
                </a:cubicBezTo>
                <a:cubicBezTo>
                  <a:pt x="9564131" y="2485368"/>
                  <a:pt x="9763953" y="2285546"/>
                  <a:pt x="10010445" y="2285546"/>
                </a:cubicBezTo>
                <a:close/>
                <a:moveTo>
                  <a:pt x="10354144" y="1626054"/>
                </a:moveTo>
                <a:cubicBezTo>
                  <a:pt x="10498558" y="1626054"/>
                  <a:pt x="10615628" y="1743124"/>
                  <a:pt x="10615628" y="1887538"/>
                </a:cubicBezTo>
                <a:cubicBezTo>
                  <a:pt x="10615628" y="2031953"/>
                  <a:pt x="10498558" y="2149022"/>
                  <a:pt x="10354144" y="2149022"/>
                </a:cubicBezTo>
                <a:cubicBezTo>
                  <a:pt x="10209730" y="2149022"/>
                  <a:pt x="10092660" y="2031953"/>
                  <a:pt x="10092660" y="1887538"/>
                </a:cubicBezTo>
                <a:cubicBezTo>
                  <a:pt x="10092660" y="1743124"/>
                  <a:pt x="10209730" y="1626054"/>
                  <a:pt x="10354144" y="1626054"/>
                </a:cubicBezTo>
                <a:close/>
                <a:moveTo>
                  <a:pt x="1458899" y="620485"/>
                </a:moveTo>
                <a:cubicBezTo>
                  <a:pt x="1705391" y="620485"/>
                  <a:pt x="1905213" y="820307"/>
                  <a:pt x="1905213" y="1066799"/>
                </a:cubicBezTo>
                <a:cubicBezTo>
                  <a:pt x="1905213" y="1313291"/>
                  <a:pt x="1705391" y="1513113"/>
                  <a:pt x="1458899" y="1513113"/>
                </a:cubicBezTo>
                <a:cubicBezTo>
                  <a:pt x="1212407" y="1513113"/>
                  <a:pt x="1012585" y="1313291"/>
                  <a:pt x="1012585" y="1066799"/>
                </a:cubicBezTo>
                <a:cubicBezTo>
                  <a:pt x="1012585" y="820307"/>
                  <a:pt x="1212407" y="620485"/>
                  <a:pt x="1458899" y="620485"/>
                </a:cubicBezTo>
                <a:close/>
                <a:moveTo>
                  <a:pt x="6634574" y="0"/>
                </a:moveTo>
                <a:lnTo>
                  <a:pt x="10141833" y="0"/>
                </a:lnTo>
                <a:lnTo>
                  <a:pt x="10200259" y="112226"/>
                </a:lnTo>
                <a:cubicBezTo>
                  <a:pt x="10410238" y="575266"/>
                  <a:pt x="10394871" y="1153565"/>
                  <a:pt x="9914574" y="1675662"/>
                </a:cubicBezTo>
                <a:cubicBezTo>
                  <a:pt x="9716855" y="1890645"/>
                  <a:pt x="9539637" y="2125049"/>
                  <a:pt x="9361608" y="2357294"/>
                </a:cubicBezTo>
                <a:cubicBezTo>
                  <a:pt x="9193291" y="2576998"/>
                  <a:pt x="9188571" y="2830553"/>
                  <a:pt x="9334634" y="3068327"/>
                </a:cubicBezTo>
                <a:cubicBezTo>
                  <a:pt x="9495669" y="3329571"/>
                  <a:pt x="9683003" y="3577866"/>
                  <a:pt x="9815041" y="3852732"/>
                </a:cubicBezTo>
                <a:cubicBezTo>
                  <a:pt x="10050524" y="4342848"/>
                  <a:pt x="9955574" y="4825682"/>
                  <a:pt x="9376175" y="5163127"/>
                </a:cubicBezTo>
                <a:cubicBezTo>
                  <a:pt x="8901028" y="5439880"/>
                  <a:pt x="8396076" y="5450670"/>
                  <a:pt x="7869812" y="5397801"/>
                </a:cubicBezTo>
                <a:cubicBezTo>
                  <a:pt x="7414762" y="5352214"/>
                  <a:pt x="6924915" y="5316879"/>
                  <a:pt x="6545391" y="5591203"/>
                </a:cubicBezTo>
                <a:cubicBezTo>
                  <a:pt x="6238292" y="5813469"/>
                  <a:pt x="6024793" y="6166019"/>
                  <a:pt x="5772722" y="6463272"/>
                </a:cubicBezTo>
                <a:cubicBezTo>
                  <a:pt x="5693283" y="6557074"/>
                  <a:pt x="5618531" y="6655326"/>
                  <a:pt x="5542127" y="6751893"/>
                </a:cubicBezTo>
                <a:lnTo>
                  <a:pt x="5455472" y="6858000"/>
                </a:lnTo>
                <a:lnTo>
                  <a:pt x="3884321" y="6858000"/>
                </a:lnTo>
                <a:lnTo>
                  <a:pt x="3874160" y="6844414"/>
                </a:lnTo>
                <a:cubicBezTo>
                  <a:pt x="3769501" y="6682570"/>
                  <a:pt x="3725803" y="6471499"/>
                  <a:pt x="3692624" y="6276207"/>
                </a:cubicBezTo>
                <a:cubicBezTo>
                  <a:pt x="3594978" y="5704764"/>
                  <a:pt x="2996561" y="5529973"/>
                  <a:pt x="2561202" y="5655806"/>
                </a:cubicBezTo>
                <a:cubicBezTo>
                  <a:pt x="1295583" y="6024675"/>
                  <a:pt x="405172" y="5378783"/>
                  <a:pt x="69616" y="4277706"/>
                </a:cubicBezTo>
                <a:cubicBezTo>
                  <a:pt x="12162" y="4089022"/>
                  <a:pt x="22817" y="3880245"/>
                  <a:pt x="1642" y="3679828"/>
                </a:cubicBezTo>
                <a:cubicBezTo>
                  <a:pt x="-11846" y="3246491"/>
                  <a:pt x="53162" y="2840533"/>
                  <a:pt x="368892" y="2516306"/>
                </a:cubicBezTo>
                <a:cubicBezTo>
                  <a:pt x="570253" y="2309550"/>
                  <a:pt x="826641" y="2227145"/>
                  <a:pt x="1113508" y="2192618"/>
                </a:cubicBezTo>
                <a:cubicBezTo>
                  <a:pt x="1425463" y="2154854"/>
                  <a:pt x="1739170" y="2099963"/>
                  <a:pt x="2037231" y="2005555"/>
                </a:cubicBezTo>
                <a:cubicBezTo>
                  <a:pt x="2313446" y="1917888"/>
                  <a:pt x="2430108" y="1649902"/>
                  <a:pt x="2547310" y="1405114"/>
                </a:cubicBezTo>
                <a:cubicBezTo>
                  <a:pt x="2839302" y="794962"/>
                  <a:pt x="3300288" y="490426"/>
                  <a:pt x="3900863" y="578766"/>
                </a:cubicBezTo>
                <a:cubicBezTo>
                  <a:pt x="4133784" y="613023"/>
                  <a:pt x="4362118" y="739800"/>
                  <a:pt x="4571570" y="860778"/>
                </a:cubicBezTo>
                <a:cubicBezTo>
                  <a:pt x="5133168" y="1185276"/>
                  <a:pt x="5641897" y="1029501"/>
                  <a:pt x="6039225" y="631499"/>
                </a:cubicBezTo>
                <a:cubicBezTo>
                  <a:pt x="6180164" y="489886"/>
                  <a:pt x="6313483" y="339979"/>
                  <a:pt x="6449432" y="19325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04F3C9A-9770-663C-F4C3-8E3ADCC83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5998" y="5497167"/>
            <a:ext cx="1152803" cy="201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67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A0377-3467-0297-2F18-B737AE95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-valencia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EB94882-217C-5555-73A7-483688891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0145" y="110521"/>
            <a:ext cx="12192000" cy="6759614"/>
          </a:xfr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2060A9A-E191-E49C-5806-9668F171C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5998" y="5497167"/>
            <a:ext cx="1152803" cy="201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96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98B6A64-7F46-439A-4AE2-ABCB6D439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57" y="-8"/>
            <a:ext cx="12197114" cy="6858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9BA5960-09AF-E15D-6418-2B176BAF0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1874" y="4621336"/>
            <a:ext cx="1280271" cy="223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43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9A209-9318-5725-7D50-36B74F01F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-valencia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C13438-C50B-B694-52B9-ED934CCF3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-valencia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E9FCC37-8BA5-97BD-8FB9-4B04857C6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2445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E0743E9-DBFC-AA68-CC3B-1CADD1352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5466" y="6142738"/>
            <a:ext cx="1152803" cy="201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1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874B39-5175-81FC-20E1-57A74FAEA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-valencia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FC9D505-BFB7-8B87-4DCD-A11F2733C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0039"/>
            <a:ext cx="12197115" cy="6847953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006A2F5-9878-4596-2E71-7CB166EC9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5659" y="6200552"/>
            <a:ext cx="1152803" cy="201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89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72C0F-F468-79AC-61BF-40BB2F78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-valencia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C5DB866-6198-579B-39B9-EF4FC09604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3359413" cy="7271579"/>
          </a:xfr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92004EC-86E2-BC1C-CA3C-1EDA828C0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1874" y="4621336"/>
            <a:ext cx="1280271" cy="223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22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3BA16-DCFF-2AAA-0301-34F270F3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-valencia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3EA2B93-F7A7-DF8E-57EA-0EAC65968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6830989" cy="6692202"/>
          </a:xfr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07FA820-6311-4AF8-72C3-40FD5F970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1874" y="4621336"/>
            <a:ext cx="1280271" cy="223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48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2F563-D0C4-5ED6-0520-ED7024E6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-valencia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0016553-2E9D-6435-FAF0-FBD771690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"/>
            <a:ext cx="14992140" cy="6857999"/>
          </a:xfr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469C0BC-3335-AD43-8349-D5DE3BD8B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1728" y="5525688"/>
            <a:ext cx="1280271" cy="223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826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528F1-F9FE-301E-FCA1-45B4DB6E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-valenci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928E1E-562C-4FC5-C02C-CA900173C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-valencia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4312CF3-CEF5-385B-FA84-94AB0BE16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906" y="0"/>
            <a:ext cx="12359810" cy="685799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DBB3487-3CFC-C991-8733-ABA466E41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1874" y="4621336"/>
            <a:ext cx="1280271" cy="223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61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D41B05-9749-F658-81E1-ED1BEEB8A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-valenci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BF5302-3930-F189-574A-53E00CA85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-valencia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58326F9-BC4E-1F84-E7B5-2FF9A064A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297" y="0"/>
            <a:ext cx="12270591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271B09A-1955-3F17-9CE1-EA411CB9E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1023" y="5585978"/>
            <a:ext cx="1280271" cy="223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80884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</Words>
  <Application>Microsoft Office PowerPoint</Application>
  <PresentationFormat>Panorámica</PresentationFormat>
  <Paragraphs>1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Avenir Next LT Pro</vt:lpstr>
      <vt:lpstr>Posterama</vt:lpstr>
      <vt:lpstr>SplashVTI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MANTECON FERNANDEZ, BORJA</dc:creator>
  <cp:lastModifiedBy>MANTECON FERNANDEZ, BORJA</cp:lastModifiedBy>
  <cp:revision>5</cp:revision>
  <dcterms:created xsi:type="dcterms:W3CDTF">2023-10-11T08:59:34Z</dcterms:created>
  <dcterms:modified xsi:type="dcterms:W3CDTF">2023-10-15T11:04:58Z</dcterms:modified>
</cp:coreProperties>
</file>