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ESTILOS Y RITMOS DE APRENDIZAJE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282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549276"/>
            <a:ext cx="5915025" cy="6048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REFLEXIVOS (CONVERGENTES)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La pregunta que quieren responder con el aprendizaje es:  </a:t>
            </a:r>
            <a:r>
              <a:rPr lang="es-ES" b="1">
                <a:solidFill>
                  <a:schemeClr val="folHlink"/>
                </a:solidFill>
              </a:rPr>
              <a:t>Por qué?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>
                <a:solidFill>
                  <a:schemeClr val="folHlink"/>
                </a:solidFill>
              </a:rPr>
              <a:t>Los alumnos reflexivos aprenden mejor: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adoptar la postura del observador.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ofrecer observaciones y analizar la situación.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pensar antes de actuar.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>
                <a:solidFill>
                  <a:schemeClr val="folHlink"/>
                </a:solidFill>
              </a:rPr>
              <a:t>Les cuesta más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se les fuerza a convertirse en el centro de la atención.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se les apresura de una actividad a otra.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que actuar sin poder planificar previamente.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</p:txBody>
      </p:sp>
      <p:pic>
        <p:nvPicPr>
          <p:cNvPr id="17411" name="Picture 4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2060575"/>
            <a:ext cx="2520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2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476251"/>
            <a:ext cx="5770563" cy="56499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TEÓRICOS (asimiladores)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La pregunta que quieren responder con el aprendizaje es:  </a:t>
            </a:r>
            <a:r>
              <a:rPr lang="es-ES" b="1">
                <a:solidFill>
                  <a:schemeClr val="folHlink"/>
                </a:solidFill>
              </a:rPr>
              <a:t>¿Qué?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>
                <a:solidFill>
                  <a:schemeClr val="folHlink"/>
                </a:solidFill>
              </a:rPr>
              <a:t>Los alumnos teóricos aprenden mejor: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A partir de modelos, teorías, sistemas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con ideas y conceptos que presenten un desafío.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oportunidad de preguntar e indagar.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>
                <a:solidFill>
                  <a:schemeClr val="folHlink"/>
                </a:solidFill>
              </a:rPr>
              <a:t>Les cuesta más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Con actividades que impliquen ambigüedad e incertidumbre.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En situaciones que enfaticen las emociones y los sentimientos.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que actuar sin un fundamento teórico.</a:t>
            </a:r>
          </a:p>
        </p:txBody>
      </p:sp>
      <p:pic>
        <p:nvPicPr>
          <p:cNvPr id="18435" name="Picture 7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989138"/>
            <a:ext cx="2590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2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08214" y="404813"/>
            <a:ext cx="5627687" cy="57213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PRAGMÁTICOS </a:t>
            </a:r>
            <a:r>
              <a:rPr lang="es-ES" sz="2000" b="1">
                <a:solidFill>
                  <a:schemeClr val="tx2"/>
                </a:solidFill>
              </a:rPr>
              <a:t>(acomodadores)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190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La pregunta que quieren responder con el aprendizaje es Qué pasaría </a:t>
            </a:r>
            <a:r>
              <a:rPr lang="es-ES" sz="1900" b="1">
                <a:solidFill>
                  <a:schemeClr val="folHlink"/>
                </a:solidFill>
              </a:rPr>
              <a:t>si...?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b="1">
                <a:solidFill>
                  <a:schemeClr val="folHlink"/>
                </a:solidFill>
              </a:rPr>
              <a:t>Los alumnos pragmáticos aprenden mejor: 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 b="1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Con actividades que relacionen la teoría y la práctica.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ven a los demás hacer algo.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tienen la posibilidad de poner en práctica inmediatamente lo que han aprendido.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b="1">
                <a:solidFill>
                  <a:schemeClr val="folHlink"/>
                </a:solidFill>
              </a:rPr>
              <a:t>Les cuesta más aprender: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 b="1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lo que aprenden no se relacionan con sus necesidades inmediatas.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Con aquellas actividades que no tienen una finalidad aparente.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lo que hacen no está relacionado con la 'realidad'.</a:t>
            </a:r>
          </a:p>
        </p:txBody>
      </p:sp>
      <p:pic>
        <p:nvPicPr>
          <p:cNvPr id="19459" name="Picture 4" descr="Fotos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916114"/>
            <a:ext cx="28432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344" y="1764406"/>
            <a:ext cx="7715659" cy="3812145"/>
          </a:xfrm>
        </p:spPr>
        <p:txBody>
          <a:bodyPr/>
          <a:lstStyle/>
          <a:p>
            <a:pPr algn="just"/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Desarrollado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por: David </a:t>
            </a:r>
            <a:r>
              <a:rPr lang="es-CO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principios de los años 70's.</a:t>
            </a:r>
            <a:b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experto en administración de la Universidad Case Western Reserve, desarrolló un modelo de aprendizaje basado en experiencias. Para </a:t>
            </a:r>
            <a:r>
              <a:rPr lang="es-CO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experiencia se refiere a toda la serie de actividades que permiten aprender</a:t>
            </a:r>
            <a:r>
              <a:rPr lang="es-CO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concepto de estilos de aprendizaje dentro de su modelo de aprendizaje por experiencia y lo describe como </a:t>
            </a:r>
            <a:r>
              <a:rPr lang="es-CO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"algunas capacidades de aprender que se destacan por encima de otras como resultado del aparato hereditario de las experiencias vitales propias y de las exigencias del medio ambiente actual... Llegamos a resolver de manera característica los conflictos entre el ser activo y reflexivo y entre el ser inmediato y analítico. Algunas personas desarrollan mentes que sobresalen en la conversión de hechos dispares en teorías coherentes y, sin embargo, estas mismas personas son incapaces de deducir hipótesis a partir de su teoría, o no se interesan por hacerlo; otras personas son genios lógicos, pero encuentran imposible sumergirse en una experiencia y entregarse a ella</a:t>
            </a:r>
            <a:r>
              <a:rPr lang="es-CO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344" y="1764406"/>
            <a:ext cx="7715659" cy="3812145"/>
          </a:xfrm>
        </p:spPr>
        <p:txBody>
          <a:bodyPr/>
          <a:lstStyle/>
          <a:p>
            <a:pPr algn="just"/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958536"/>
            <a:ext cx="8860664" cy="56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2060576"/>
            <a:ext cx="5122863" cy="43211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Se basan en experiencias concretas y observación reflexiva.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Tienen habilidad imaginativa, es decir, observan el todo en lugar de las partes. Son emocionales y se relacionan con las personas.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Este estilo es característico de las personas dedicadas a las humanidades. Son influidos por sus compañeros.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400"/>
          </a:p>
        </p:txBody>
      </p:sp>
      <p:sp>
        <p:nvSpPr>
          <p:cNvPr id="307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Divergentes (activos)</a:t>
            </a:r>
          </a:p>
        </p:txBody>
      </p:sp>
      <p:pic>
        <p:nvPicPr>
          <p:cNvPr id="11268" name="Picture 6" descr="Programsoldado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13" y="1484313"/>
            <a:ext cx="343865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5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244476"/>
            <a:ext cx="8385175" cy="66357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/>
              <a:t>Convergentes (reflexivos)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62201" y="1341438"/>
            <a:ext cx="5821363" cy="475456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Utilizan la conceptualización abstracta y la experimentación activa.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deductivos y se interesan en la aplicación práctica de las ideas.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Generalmente se centran en encontrar una sola respuesta correcta a sus preguntas o problemas.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más pegados a las cosas que a las personas.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Tienen intereses muy limitados.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Se caracterizan por trabajar en las ciencias físicas.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personas que planean sistemáticamente y se fijan metas.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b="1"/>
          </a:p>
        </p:txBody>
      </p:sp>
      <p:pic>
        <p:nvPicPr>
          <p:cNvPr id="12292" name="Picture 5" descr="laboratorio_fis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1249251"/>
            <a:ext cx="2966746" cy="467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4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2349500"/>
            <a:ext cx="5770563" cy="4103688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smtClean="0"/>
              <a:t>Usan la conceptualización abstracta y la observación reflexiva. </a:t>
            </a:r>
          </a:p>
          <a:p>
            <a:pPr algn="just" eaLnBrk="1" hangingPunct="1">
              <a:defRPr/>
            </a:pPr>
            <a:r>
              <a:rPr lang="es-ES" smtClean="0"/>
              <a:t>Se basan en modelos teóricos abstractos. </a:t>
            </a:r>
          </a:p>
          <a:p>
            <a:pPr algn="just" eaLnBrk="1" hangingPunct="1">
              <a:defRPr/>
            </a:pPr>
            <a:r>
              <a:rPr lang="es-ES" smtClean="0"/>
              <a:t>No se interesan por el uso práctico de las teorías.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s-ES" smtClean="0"/>
          </a:p>
        </p:txBody>
      </p:sp>
      <p:sp>
        <p:nvSpPr>
          <p:cNvPr id="41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Asimiladores (teóricos)</a:t>
            </a:r>
          </a:p>
        </p:txBody>
      </p:sp>
      <p:pic>
        <p:nvPicPr>
          <p:cNvPr id="13316" name="Picture 6" descr="descargarch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2073499"/>
            <a:ext cx="2860429" cy="358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Acomodadores (pragmáticos)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51088" y="1484314"/>
            <a:ext cx="4957762" cy="4611687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Se basan en la experiencia concreta y la experimentación activa.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Son adaptables, intuitivos y aprenden por ensayo y error.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Confían en otras personas para obtener información y se sienten a gusto con los demás.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00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A veces son percibidos como impacientes e insistentes.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00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Se dedican a trabajos técnicos y prácticos.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Son influidos por sus compañeros.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/>
          </a:p>
        </p:txBody>
      </p:sp>
      <p:pic>
        <p:nvPicPr>
          <p:cNvPr id="14340" name="Picture 7" descr="cartagen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2047741"/>
            <a:ext cx="3137928" cy="390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7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ogo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181101"/>
            <a:ext cx="7273925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549275"/>
            <a:ext cx="5627688" cy="557688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chemeClr val="tx2"/>
                </a:solidFill>
              </a:rPr>
              <a:t>LOS ACTIVOS (divergentes)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La pregunta que quieren responder con el aprendizaje es:  </a:t>
            </a:r>
            <a:r>
              <a:rPr lang="es-ES" sz="2000" b="1" dirty="0">
                <a:solidFill>
                  <a:schemeClr val="folHlink"/>
                </a:solidFill>
              </a:rPr>
              <a:t>¿Cómo?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 dirty="0">
                <a:solidFill>
                  <a:schemeClr val="folHlink"/>
                </a:solidFill>
              </a:rPr>
              <a:t>Los activos aprenden mejor</a:t>
            </a:r>
            <a:r>
              <a:rPr lang="es-ES" sz="2000" dirty="0"/>
              <a:t>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se lanzan a una actividad que les presente un desafío.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realizan actividades cortas e de resultado inmediato.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hay emoción, drama y crisis.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 dirty="0">
                <a:solidFill>
                  <a:schemeClr val="folHlink"/>
                </a:solidFill>
              </a:rPr>
              <a:t>Les cuesta más trabajo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adoptar un papel pasivo.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asimilar, analizar e interpretar datos.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trabajar solos </a:t>
            </a:r>
          </a:p>
        </p:txBody>
      </p:sp>
      <p:pic>
        <p:nvPicPr>
          <p:cNvPr id="16387" name="Picture 10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133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507</Words>
  <Application>Microsoft Office PowerPoint</Application>
  <PresentationFormat>Panorámica</PresentationFormat>
  <Paragraphs>99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 Black</vt:lpstr>
      <vt:lpstr>Trebuchet MS</vt:lpstr>
      <vt:lpstr>Wingdings</vt:lpstr>
      <vt:lpstr>Wingdings 3</vt:lpstr>
      <vt:lpstr>Faceta</vt:lpstr>
      <vt:lpstr>ESTILOS Y RITMOS DE APRENDIZAJE</vt:lpstr>
      <vt:lpstr>           Desarrollado por: David Kolb a principios de los años 70's. era un experto en administración de la Universidad Case Western Reserve, desarrolló un modelo de aprendizaje basado en experiencias. Para Kolb "la experiencia se refiere a toda la serie de actividades que permiten aprender" Kolb incluye el concepto de estilos de aprendizaje dentro de su modelo de aprendizaje por experiencia y lo describe como "algunas capacidades de aprender que se destacan por encima de otras como resultado del aparato hereditario de las experiencias vitales propias y de las exigencias del medio ambiente actual... Llegamos a resolver de manera característica los conflictos entre el ser activo y reflexivo y entre el ser inmediato y analítico. Algunas personas desarrollan mentes que sobresalen en la conversión de hechos dispares en teorías coherentes y, sin embargo, estas mismas personas son incapaces de deducir hipótesis a partir de su teoría, o no se interesan por hacerlo; otras personas son genios lógicos, pero encuentran imposible sumergirse en una experiencia y entregarse a ella"</vt:lpstr>
      <vt:lpstr>           </vt:lpstr>
      <vt:lpstr>Divergentes (activos)</vt:lpstr>
      <vt:lpstr>Convergentes (reflexivos)</vt:lpstr>
      <vt:lpstr>Asimiladores (teóricos)</vt:lpstr>
      <vt:lpstr>Acomodadores (pragmáticos)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Y RITMOS DE APRENDIZAJE</dc:title>
  <dc:creator>Administrador</dc:creator>
  <cp:lastModifiedBy>Usuario de Windows</cp:lastModifiedBy>
  <cp:revision>7</cp:revision>
  <dcterms:created xsi:type="dcterms:W3CDTF">2016-01-27T15:10:56Z</dcterms:created>
  <dcterms:modified xsi:type="dcterms:W3CDTF">2017-01-19T21:30:09Z</dcterms:modified>
</cp:coreProperties>
</file>