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08013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56" y="-90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9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7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4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7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83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53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6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98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505A9-85B7-4A88-A5FA-EB73BE19EE8D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2D-839A-4738-A9EB-0D902EB7A6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4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0068" y="2492896"/>
            <a:ext cx="9721215" cy="3633268"/>
          </a:xfrm>
        </p:spPr>
        <p:txBody>
          <a:bodyPr/>
          <a:lstStyle/>
          <a:p>
            <a:r>
              <a:rPr lang="es-ES" dirty="0" smtClean="0"/>
              <a:t>Ficha 1967211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Integrantes del grupo:</a:t>
            </a:r>
          </a:p>
          <a:p>
            <a:pPr marL="0" indent="0">
              <a:buNone/>
            </a:pPr>
            <a:r>
              <a:rPr lang="es-ES" dirty="0" smtClean="0"/>
              <a:t>-José Manuel Baldovino Triana</a:t>
            </a:r>
          </a:p>
          <a:p>
            <a:pPr marL="0" indent="0">
              <a:buNone/>
            </a:pPr>
            <a:r>
              <a:rPr lang="es-ES" dirty="0" smtClean="0"/>
              <a:t>-Oscar Hernán Pachón Urrego</a:t>
            </a:r>
          </a:p>
          <a:p>
            <a:pPr marL="0" indent="0">
              <a:buNone/>
            </a:pPr>
            <a:r>
              <a:rPr lang="es-ES" dirty="0" smtClean="0"/>
              <a:t>-Cristian Libardo Sánchez Mendoza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301247" y="562838"/>
            <a:ext cx="7995588" cy="1065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DESARROLLO DE APLICACIONES PARA DISPOSITIVOS MOVILES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936" y="2447308"/>
            <a:ext cx="310407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Ocupaciones que se pueden desempeñar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301247" y="94787"/>
            <a:ext cx="79955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DESARROLLO DE APLICACIONES PARA DISPOSITIVOS MOVILES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936" y="3884735"/>
            <a:ext cx="3408372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 smtClean="0">
                <a:solidFill>
                  <a:schemeClr val="tx1"/>
                </a:solidFill>
              </a:rPr>
              <a:t>Las ocupaciones que puede desempeñar el egresado son: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-Analistas de Sistemas Informáticos.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-Desarrolladores de Aplicaciones Informáticas y Digitales.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-Técnicos en Tecnologías de la información.  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5" idx="2"/>
          </p:cNvCxnSpPr>
          <p:nvPr/>
        </p:nvCxnSpPr>
        <p:spPr>
          <a:xfrm>
            <a:off x="1587971" y="3455420"/>
            <a:ext cx="0" cy="4056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763581" y="2447308"/>
            <a:ext cx="310407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Competencias que se desarrollaran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472684" y="3455420"/>
            <a:ext cx="11440" cy="2996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3614842" y="3755099"/>
            <a:ext cx="3408372" cy="2924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 smtClean="0">
                <a:solidFill>
                  <a:schemeClr val="tx1"/>
                </a:solidFill>
              </a:rPr>
              <a:t>-Construir el sistema que cumpla con  los requisitos de la solución informática.</a:t>
            </a:r>
          </a:p>
          <a:p>
            <a:pPr algn="just"/>
            <a:endParaRPr lang="es-ES" sz="1600" dirty="0" smtClean="0">
              <a:solidFill>
                <a:schemeClr val="tx1"/>
              </a:solidFill>
            </a:endParaRPr>
          </a:p>
          <a:p>
            <a:pPr algn="just"/>
            <a:r>
              <a:rPr lang="es-ES" sz="1600" dirty="0" smtClean="0">
                <a:solidFill>
                  <a:schemeClr val="tx1"/>
                </a:solidFill>
              </a:rPr>
              <a:t>-Determinar características y funcionalidades de los dispositivos móviles de acuerdo con el proyecto.</a:t>
            </a:r>
          </a:p>
          <a:p>
            <a:pPr algn="just"/>
            <a:endParaRPr lang="es-ES" sz="1600" dirty="0" smtClean="0">
              <a:solidFill>
                <a:schemeClr val="tx1"/>
              </a:solidFill>
            </a:endParaRP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-</a:t>
            </a:r>
            <a:r>
              <a:rPr lang="es-ES" sz="1600" dirty="0" smtClean="0">
                <a:solidFill>
                  <a:schemeClr val="tx1"/>
                </a:solidFill>
              </a:rPr>
              <a:t> Determinar las tecnologías de interconexión e infraestructura de acuerdo con los requerimientos del sistema de información.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301000" y="1303112"/>
            <a:ext cx="432048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Competencias y resultados del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egresado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9" name="18 Conector recto de flecha"/>
          <p:cNvCxnSpPr>
            <a:endCxn id="18" idx="0"/>
          </p:cNvCxnSpPr>
          <p:nvPr/>
        </p:nvCxnSpPr>
        <p:spPr>
          <a:xfrm>
            <a:off x="5449800" y="1030891"/>
            <a:ext cx="11441" cy="2722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587971" y="1771164"/>
            <a:ext cx="0" cy="622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8" idx="1"/>
          </p:cNvCxnSpPr>
          <p:nvPr/>
        </p:nvCxnSpPr>
        <p:spPr>
          <a:xfrm flipH="1">
            <a:off x="1587971" y="1771164"/>
            <a:ext cx="1713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472683" y="2187053"/>
            <a:ext cx="11441" cy="2722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7621481" y="2394117"/>
            <a:ext cx="310407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Resultados de aprendizaje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 flipH="1">
            <a:off x="7621482" y="1771164"/>
            <a:ext cx="16753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9296835" y="1771164"/>
            <a:ext cx="0" cy="6229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7284223" y="3770484"/>
            <a:ext cx="3408372" cy="3087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-Determinar el plan de trabajo para la construcción del software, de acuerdo con el informe de requisitos.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-Construir la interfaz de usuario, definiendo los lineamientos para la navegación, de acuerdo con las necesidades del usuario.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-Hace las pruebas del software de acuerdo con un plan de diseño y los procedimientos establecidos.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-Diseñar esquemas de persistencia de datos de acuerdo con el informe de requisitos.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9308275" y="3402229"/>
            <a:ext cx="0" cy="368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t="-50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 de flecha"/>
          <p:cNvCxnSpPr/>
          <p:nvPr/>
        </p:nvCxnSpPr>
        <p:spPr>
          <a:xfrm>
            <a:off x="5367223" y="908720"/>
            <a:ext cx="0" cy="490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1301247" y="94787"/>
            <a:ext cx="79955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DESARROLLO DE APLICACIONES PARA DISPOSITIVOS MOVILES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89559" y="1412776"/>
            <a:ext cx="432048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Criterios de Evaluación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6099" y="2996952"/>
            <a:ext cx="10513168" cy="3861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 smtClean="0">
                <a:solidFill>
                  <a:schemeClr val="tx1"/>
                </a:solidFill>
              </a:rPr>
              <a:t>*ELABORA </a:t>
            </a:r>
            <a:r>
              <a:rPr lang="es-CO" sz="1600" dirty="0">
                <a:solidFill>
                  <a:schemeClr val="tx1"/>
                </a:solidFill>
              </a:rPr>
              <a:t>EL PLAN DE TRABAJO, DE ACUERDO CON LA INTERPRETACIÓN DEL INFORME TÉCNICO DE DISEÑO,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  SEGÚN </a:t>
            </a:r>
            <a:r>
              <a:rPr lang="es-CO" sz="1600" dirty="0">
                <a:solidFill>
                  <a:schemeClr val="tx1"/>
                </a:solidFill>
              </a:rPr>
              <a:t>NORMAS Y PROTOCOLOS DE LA </a:t>
            </a:r>
            <a:r>
              <a:rPr lang="es-CO" sz="1600" dirty="0" smtClean="0">
                <a:solidFill>
                  <a:schemeClr val="tx1"/>
                </a:solidFill>
              </a:rPr>
              <a:t>EMPRESA.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*INSTALA </a:t>
            </a:r>
            <a:r>
              <a:rPr lang="es-CO" sz="1600" dirty="0">
                <a:solidFill>
                  <a:schemeClr val="tx1"/>
                </a:solidFill>
              </a:rPr>
              <a:t>Y CONFIGURA LA PLATAFORMA MÓVIL DE DESARROLLO DE ACUERDO CON LAS NORMAS </a:t>
            </a:r>
            <a:r>
              <a:rPr lang="es-CO" sz="1600" dirty="0" smtClean="0">
                <a:solidFill>
                  <a:schemeClr val="tx1"/>
                </a:solidFill>
              </a:rPr>
              <a:t>Y PROTOCOLOS                                                     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  ESTABLECIDOS </a:t>
            </a:r>
            <a:r>
              <a:rPr lang="es-CO" sz="1600" dirty="0">
                <a:solidFill>
                  <a:schemeClr val="tx1"/>
                </a:solidFill>
              </a:rPr>
              <a:t>EN EL PROYECTO.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*CONSTRUYE </a:t>
            </a:r>
            <a:r>
              <a:rPr lang="es-CO" sz="1600" dirty="0">
                <a:solidFill>
                  <a:schemeClr val="tx1"/>
                </a:solidFill>
              </a:rPr>
              <a:t>EL ESQUEMA DE PERSISTENCIA DE DATOS DE ACUERDO A LAS NECESIDADES DEL SISTEMA </a:t>
            </a:r>
            <a:r>
              <a:rPr lang="es-CO" sz="1600" dirty="0" smtClean="0">
                <a:solidFill>
                  <a:schemeClr val="tx1"/>
                </a:solidFill>
              </a:rPr>
              <a:t>DE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smtClean="0">
                <a:solidFill>
                  <a:schemeClr val="tx1"/>
                </a:solidFill>
              </a:rPr>
              <a:t>INFORMACIÓN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*ELABORA </a:t>
            </a:r>
            <a:r>
              <a:rPr lang="es-CO" sz="1600" dirty="0">
                <a:solidFill>
                  <a:schemeClr val="tx1"/>
                </a:solidFill>
              </a:rPr>
              <a:t>EL INFORME TÉCNICO DE DISEÑO DE ACUERDO CON LAS ESPECIFICACIONES DEL SISTEMA </a:t>
            </a:r>
            <a:r>
              <a:rPr lang="es-CO" sz="1600" dirty="0" smtClean="0">
                <a:solidFill>
                  <a:schemeClr val="tx1"/>
                </a:solidFill>
              </a:rPr>
              <a:t>DE </a:t>
            </a:r>
            <a:r>
              <a:rPr lang="es-ES" sz="1600" dirty="0" smtClean="0">
                <a:solidFill>
                  <a:schemeClr val="tx1"/>
                </a:solidFill>
              </a:rPr>
              <a:t>INFORMACIÓN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*CONSTRUYE </a:t>
            </a:r>
            <a:r>
              <a:rPr lang="es-CO" sz="1600" dirty="0">
                <a:solidFill>
                  <a:schemeClr val="tx1"/>
                </a:solidFill>
              </a:rPr>
              <a:t>LA INTERFAZ DEL APLICATIVO PARA DISPOSITIVOS MÓVILES, SIGUIENDO LOS </a:t>
            </a:r>
            <a:r>
              <a:rPr lang="es-CO" sz="1600" dirty="0" smtClean="0">
                <a:solidFill>
                  <a:schemeClr val="tx1"/>
                </a:solidFill>
              </a:rPr>
              <a:t>PARÁMETROS ESTABLECIDOS </a:t>
            </a:r>
            <a:r>
              <a:rPr lang="es-CO" sz="1600" dirty="0">
                <a:solidFill>
                  <a:schemeClr val="tx1"/>
                </a:solidFill>
              </a:rPr>
              <a:t>EN </a:t>
            </a:r>
            <a:r>
              <a:rPr lang="es-CO" sz="16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smtClean="0">
                <a:solidFill>
                  <a:schemeClr val="tx1"/>
                </a:solidFill>
              </a:rPr>
              <a:t> EL </a:t>
            </a:r>
            <a:r>
              <a:rPr lang="es-CO" sz="1600" dirty="0">
                <a:solidFill>
                  <a:schemeClr val="tx1"/>
                </a:solidFill>
              </a:rPr>
              <a:t>DISEÑO QUE CUMPLA CON LAS NECESIDADES DEL USUARIO FINAL.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*UTILIZA </a:t>
            </a:r>
            <a:r>
              <a:rPr lang="es-CO" sz="1600" dirty="0">
                <a:solidFill>
                  <a:schemeClr val="tx1"/>
                </a:solidFill>
              </a:rPr>
              <a:t>LAS HERRAMIENTAS DE DESARROLLO PARA LA CODIFICACIÓN DEL APLICATIVO DE </a:t>
            </a:r>
            <a:r>
              <a:rPr lang="es-CO" sz="1600" dirty="0" smtClean="0">
                <a:solidFill>
                  <a:schemeClr val="tx1"/>
                </a:solidFill>
              </a:rPr>
              <a:t>LOS DISPOSITIVOS </a:t>
            </a:r>
            <a:r>
              <a:rPr lang="es-CO" sz="1600" dirty="0">
                <a:solidFill>
                  <a:schemeClr val="tx1"/>
                </a:solidFill>
              </a:rPr>
              <a:t>MÓVILES, </a:t>
            </a:r>
            <a:r>
              <a:rPr lang="es-CO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smtClean="0">
                <a:solidFill>
                  <a:schemeClr val="tx1"/>
                </a:solidFill>
              </a:rPr>
              <a:t> APLICANDO </a:t>
            </a:r>
            <a:r>
              <a:rPr lang="es-CO" sz="1600" dirty="0">
                <a:solidFill>
                  <a:schemeClr val="tx1"/>
                </a:solidFill>
              </a:rPr>
              <a:t>LAS FUNCIONES PROPIAS DEL LENGUAJE DE </a:t>
            </a:r>
            <a:r>
              <a:rPr lang="es-CO" sz="1600" dirty="0" smtClean="0">
                <a:solidFill>
                  <a:schemeClr val="tx1"/>
                </a:solidFill>
              </a:rPr>
              <a:t>PROGRAMACIÓN </a:t>
            </a:r>
            <a:r>
              <a:rPr lang="es-ES" sz="1600" dirty="0" smtClean="0">
                <a:solidFill>
                  <a:schemeClr val="tx1"/>
                </a:solidFill>
              </a:rPr>
              <a:t>SELECCIONADO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*REALIZA </a:t>
            </a:r>
            <a:r>
              <a:rPr lang="es-CO" sz="1600" dirty="0">
                <a:solidFill>
                  <a:schemeClr val="tx1"/>
                </a:solidFill>
              </a:rPr>
              <a:t>LAS PRUEBAS DEL APLICATIVO PARA DEFINIR ACCIONES CORRECTIVAS A SEGUIR DE ACUERDO </a:t>
            </a:r>
            <a:r>
              <a:rPr lang="es-CO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ES" sz="1600" dirty="0" smtClean="0">
                <a:solidFill>
                  <a:schemeClr val="tx1"/>
                </a:solidFill>
              </a:rPr>
              <a:t>  LOS </a:t>
            </a:r>
            <a:r>
              <a:rPr lang="es-ES" sz="1600" dirty="0">
                <a:solidFill>
                  <a:schemeClr val="tx1"/>
                </a:solidFill>
              </a:rPr>
              <a:t>PROCEDIMIENTOS ESTABLECIDOS.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*DOCUMENTA </a:t>
            </a:r>
            <a:r>
              <a:rPr lang="es-CO" sz="1600" dirty="0">
                <a:solidFill>
                  <a:schemeClr val="tx1"/>
                </a:solidFill>
              </a:rPr>
              <a:t>LAS PRUEBAS DE SOFTWARE DE ACUERDO CON LOS RESULTADOS </a:t>
            </a:r>
            <a:r>
              <a:rPr lang="es-CO" sz="1600" dirty="0" smtClean="0">
                <a:solidFill>
                  <a:schemeClr val="tx1"/>
                </a:solidFill>
              </a:rPr>
              <a:t>OBTENIDOS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*ELABORA INFORME DE LECCIONES APRENDIDAS Y RECOMENDACIONES EN LA CONSTRUCCIÓN DE UNA APLICACIÓN.</a:t>
            </a:r>
            <a:endParaRPr lang="es-CO" sz="1600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361503" y="2348880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396</Words>
  <Application>Microsoft Office PowerPoint</Application>
  <PresentationFormat>Personalizado</PresentationFormat>
  <Paragraphs>42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PARA DISPOSITIVOS MOVILES</dc:title>
  <dc:creator>oscar alejandro pachon urrego</dc:creator>
  <cp:lastModifiedBy>oscar alejandro pachon urrego</cp:lastModifiedBy>
  <cp:revision>8</cp:revision>
  <dcterms:created xsi:type="dcterms:W3CDTF">2019-10-23T20:19:28Z</dcterms:created>
  <dcterms:modified xsi:type="dcterms:W3CDTF">2019-10-23T21:26:40Z</dcterms:modified>
</cp:coreProperties>
</file>