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8760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22563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46502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2964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187343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2112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688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79820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22263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8393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5076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26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D943E3-3235-4D63-9BB0-D3D073DADE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48" r="-1" b="-1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3315BDD-D398-4C79-B924-1CF6B9DC0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850320"/>
          </a:xfrm>
        </p:spPr>
        <p:txBody>
          <a:bodyPr>
            <a:normAutofit/>
          </a:bodyPr>
          <a:lstStyle/>
          <a:p>
            <a:r>
              <a:rPr lang="ca-ES" sz="4800" dirty="0" err="1">
                <a:solidFill>
                  <a:srgbClr val="FFFFFF"/>
                </a:solidFill>
              </a:rPr>
              <a:t>Airhopping</a:t>
            </a:r>
            <a:br>
              <a:rPr lang="ca-ES" sz="5400" dirty="0">
                <a:solidFill>
                  <a:srgbClr val="FFFFFF"/>
                </a:solidFill>
              </a:rPr>
            </a:br>
            <a:r>
              <a:rPr lang="ca-ES" sz="3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Parte</a:t>
            </a:r>
            <a:r>
              <a:rPr lang="ca-E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3</a:t>
            </a:r>
            <a:endParaRPr lang="ca-ES" sz="5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F82D86-49FE-44BB-B25A-305BCC89A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 fontScale="92500" lnSpcReduction="20000"/>
          </a:bodyPr>
          <a:lstStyle/>
          <a:p>
            <a:r>
              <a:rPr lang="ca-ES" sz="1800" dirty="0">
                <a:solidFill>
                  <a:srgbClr val="FFFFFF"/>
                </a:solidFill>
              </a:rPr>
              <a:t>Susana Sánchez</a:t>
            </a:r>
          </a:p>
          <a:p>
            <a:r>
              <a:rPr lang="ca-ES" sz="1800" dirty="0">
                <a:solidFill>
                  <a:srgbClr val="FFFFFF"/>
                </a:solidFill>
              </a:rPr>
              <a:t>Paula Martín</a:t>
            </a:r>
          </a:p>
          <a:p>
            <a:r>
              <a:rPr lang="ca-ES" sz="1800" dirty="0">
                <a:solidFill>
                  <a:srgbClr val="FFFFFF"/>
                </a:solidFill>
              </a:rPr>
              <a:t>Mª àngels </a:t>
            </a:r>
            <a:r>
              <a:rPr lang="ca-ES" sz="1800" dirty="0" err="1">
                <a:solidFill>
                  <a:srgbClr val="FFFFFF"/>
                </a:solidFill>
              </a:rPr>
              <a:t>Burrieza</a:t>
            </a:r>
            <a:endParaRPr lang="ca-ES" sz="1800" dirty="0">
              <a:solidFill>
                <a:srgbClr val="FFFFFF"/>
              </a:solidFill>
            </a:endParaRPr>
          </a:p>
          <a:p>
            <a:r>
              <a:rPr lang="ca-ES" sz="1800" dirty="0">
                <a:solidFill>
                  <a:srgbClr val="FFFFFF"/>
                </a:solidFill>
              </a:rPr>
              <a:t>Óscar Pina</a:t>
            </a:r>
          </a:p>
          <a:p>
            <a:endParaRPr lang="ca-E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756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AE80D91-18AA-438F-BFF4-E6BABFDFB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05C5AB-8A34-4DF3-AB54-AD74AA432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4698" y="0"/>
            <a:ext cx="5188141" cy="68654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1CBF43-EE63-4830-B3F1-B9F8093EC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5978" y="593308"/>
            <a:ext cx="4614808" cy="5376334"/>
          </a:xfrm>
        </p:spPr>
        <p:txBody>
          <a:bodyPr anchor="ctr">
            <a:normAutofit/>
          </a:bodyPr>
          <a:lstStyle/>
          <a:p>
            <a:r>
              <a:rPr lang="ca-ES" sz="3600" dirty="0">
                <a:solidFill>
                  <a:srgbClr val="FFFFFF"/>
                </a:solidFill>
              </a:rPr>
              <a:t>Diagrama de </a:t>
            </a:r>
            <a:r>
              <a:rPr lang="es-ES" sz="3600" dirty="0">
                <a:solidFill>
                  <a:srgbClr val="FFFFFF"/>
                </a:solidFill>
              </a:rPr>
              <a:t>Clases</a:t>
            </a:r>
            <a:r>
              <a:rPr lang="ca-ES" sz="36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3B856C-9196-4702-BED7-5733C7EAA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2218F07-6D90-4A99-8C59-E7E58FC029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7486"/>
            <a:ext cx="6087303" cy="506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51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466C88B-B170-4C69-85D3-FD6AD975F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80FE256-DF37-4639-8CB7-2E2F1897A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1F2894-093A-48E7-B9B6-4C64F1C14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2600" y="758952"/>
            <a:ext cx="5770240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dirty="0" err="1">
                <a:solidFill>
                  <a:srgbClr val="FFFFFF"/>
                </a:solidFill>
              </a:rPr>
              <a:t>Porduct</a:t>
            </a:r>
            <a:r>
              <a:rPr lang="en-US" sz="5400" dirty="0">
                <a:solidFill>
                  <a:srgbClr val="FFFFFF"/>
                </a:solidFill>
              </a:rPr>
              <a:t> Backlog </a:t>
            </a:r>
            <a:r>
              <a:rPr lang="en-US" sz="7200" dirty="0">
                <a:solidFill>
                  <a:srgbClr val="FFFFFF"/>
                </a:solidFill>
              </a:rPr>
              <a:t>+</a:t>
            </a:r>
            <a:br>
              <a:rPr lang="en-US" sz="7200" dirty="0">
                <a:solidFill>
                  <a:srgbClr val="FFFFFF"/>
                </a:solidFill>
              </a:rPr>
            </a:br>
            <a:r>
              <a:rPr lang="en-US" sz="7200" dirty="0">
                <a:solidFill>
                  <a:srgbClr val="FFFFFF"/>
                </a:solidFill>
              </a:rPr>
              <a:t> </a:t>
            </a:r>
            <a:r>
              <a:rPr lang="en-US" sz="5400" dirty="0">
                <a:solidFill>
                  <a:srgbClr val="FFFFFF"/>
                </a:solidFill>
              </a:rPr>
              <a:t>Sprint Backlog</a:t>
            </a:r>
          </a:p>
        </p:txBody>
      </p:sp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FDD1039A-772C-4213-A092-0D8A9EF4A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4" y="0"/>
            <a:ext cx="461996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B39728D-66CA-4175-956D-FE26F3225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Eventos scrum: el scrum diario - Management Plaza">
            <a:extLst>
              <a:ext uri="{FF2B5EF4-FFF2-40B4-BE49-F238E27FC236}">
                <a16:creationId xmlns:a16="http://schemas.microsoft.com/office/drawing/2014/main" id="{1C782221-C096-4C3C-BEA9-22576E1AB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75" y="1902691"/>
            <a:ext cx="3661400" cy="3424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103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466C88B-B170-4C69-85D3-FD6AD975F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80FE256-DF37-4639-8CB7-2E2F1897A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83FF0C-25CE-4C9B-AB90-11A3ADDEF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8039" y="2054156"/>
            <a:ext cx="6669400" cy="13716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ca-ES" sz="6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Burndownchart</a:t>
            </a:r>
            <a:br>
              <a:rPr lang="ca-ES" sz="60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endParaRPr lang="en-US" sz="6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FDD1039A-772C-4213-A092-0D8A9EF4A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4" y="0"/>
            <a:ext cx="461996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E1B7885-3A40-4759-BE85-FA1CF4170B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94" r="-2" b="-2"/>
          <a:stretch/>
        </p:blipFill>
        <p:spPr>
          <a:xfrm>
            <a:off x="678884" y="2347455"/>
            <a:ext cx="4323354" cy="1954551"/>
          </a:xfrm>
          <a:prstGeom prst="rect">
            <a:avLst/>
          </a:prstGeom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0B39728D-66CA-4175-956D-FE26F3225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28AF92D-B355-4AF6-867F-1EC003931434}"/>
              </a:ext>
            </a:extLst>
          </p:cNvPr>
          <p:cNvSpPr txBox="1"/>
          <p:nvPr/>
        </p:nvSpPr>
        <p:spPr>
          <a:xfrm>
            <a:off x="5293936" y="2739956"/>
            <a:ext cx="3257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ca-ES" sz="3200" dirty="0" err="1">
                <a:solidFill>
                  <a:schemeClr val="accent2">
                    <a:lumMod val="75000"/>
                  </a:schemeClr>
                </a:solidFill>
              </a:rPr>
              <a:t>Sprint</a:t>
            </a:r>
            <a:r>
              <a:rPr lang="ca-ES" sz="3200" dirty="0">
                <a:solidFill>
                  <a:schemeClr val="accent2">
                    <a:lumMod val="75000"/>
                  </a:schemeClr>
                </a:solidFill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495016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2C05438-8975-4783-BCC7-9A4F0BD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F0ACCC9-A5C0-44FC-9472-E3E4BF4B4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83FF0C-25CE-4C9B-AB90-11A3ADDEF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1573" y="1543013"/>
            <a:ext cx="4492621" cy="147310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n-US" sz="4900" dirty="0" err="1">
                <a:solidFill>
                  <a:schemeClr val="accent2"/>
                </a:solidFill>
              </a:rPr>
              <a:t>Burndownchart</a:t>
            </a:r>
            <a:br>
              <a:rPr lang="en-US" sz="4100" dirty="0">
                <a:solidFill>
                  <a:srgbClr val="FFFFFF"/>
                </a:solidFill>
              </a:rPr>
            </a:br>
            <a:endParaRPr lang="en-US" sz="4100" dirty="0">
              <a:solidFill>
                <a:srgbClr val="FFFFFF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28AF92D-B355-4AF6-867F-1EC003931434}"/>
              </a:ext>
            </a:extLst>
          </p:cNvPr>
          <p:cNvSpPr txBox="1"/>
          <p:nvPr/>
        </p:nvSpPr>
        <p:spPr>
          <a:xfrm>
            <a:off x="7226831" y="2669796"/>
            <a:ext cx="3922103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defTabSz="91440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sz="2800" spc="10" dirty="0">
                <a:solidFill>
                  <a:schemeClr val="accent2">
                    <a:lumMod val="75000"/>
                  </a:schemeClr>
                </a:solidFill>
              </a:rPr>
              <a:t>Sprint 2</a:t>
            </a:r>
          </a:p>
        </p:txBody>
      </p:sp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E8B8E8AE-1882-46F3-94E7-A2A391494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60873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n 9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A7DBA8A8-6133-4AEB-BAFD-BF3B694FE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83" y="2279567"/>
            <a:ext cx="5151817" cy="2298865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F5AE0C4B-4D5E-48B0-929B-038F7E948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9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C75470D1-A9BC-450A-94B8-E09E222C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5576BE6-EA4C-4EB8-9ACA-74B4D5BE2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6933" y="0"/>
            <a:ext cx="3367362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37FE675-D717-4496-9466-D72E25E70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4" y="0"/>
            <a:ext cx="6638545" cy="6858000"/>
          </a:xfrm>
          <a:prstGeom prst="rect">
            <a:avLst/>
          </a:prstGeom>
          <a:solidFill>
            <a:schemeClr val="accent2">
              <a:lumMod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83FF0C-25CE-4C9B-AB90-11A3ADDEF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5465" y="219363"/>
            <a:ext cx="4484285" cy="401885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000" dirty="0" err="1">
                <a:solidFill>
                  <a:srgbClr val="FFFFFF"/>
                </a:solidFill>
              </a:rPr>
              <a:t>Mejoras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en</a:t>
            </a:r>
            <a:r>
              <a:rPr lang="en-US" sz="4000" dirty="0">
                <a:solidFill>
                  <a:srgbClr val="FFFFFF"/>
                </a:solidFill>
              </a:rPr>
              <a:t> la </a:t>
            </a:r>
            <a:r>
              <a:rPr lang="en-US" sz="4000" dirty="0" err="1">
                <a:solidFill>
                  <a:srgbClr val="FFFFFF"/>
                </a:solidFill>
              </a:rPr>
              <a:t>organización</a:t>
            </a:r>
            <a:r>
              <a:rPr lang="en-US" sz="4000" dirty="0">
                <a:solidFill>
                  <a:srgbClr val="FFFFFF"/>
                </a:solidFill>
              </a:rPr>
              <a:t> Sprints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D645957-B331-4190-8AE7-32F4DEC54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1286934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4102" name="Picture 6" descr="Blog de un apóstol de Scrum y Kanban: ¿Cómo imprimen los sprints ...">
            <a:extLst>
              <a:ext uri="{FF2B5EF4-FFF2-40B4-BE49-F238E27FC236}">
                <a16:creationId xmlns:a16="http://schemas.microsoft.com/office/drawing/2014/main" id="{46096C13-20D8-4DD8-A12C-08342B24F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492" y="870317"/>
            <a:ext cx="6512347" cy="444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26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70">
            <a:extLst>
              <a:ext uri="{FF2B5EF4-FFF2-40B4-BE49-F238E27FC236}">
                <a16:creationId xmlns:a16="http://schemas.microsoft.com/office/drawing/2014/main" id="{C75470D1-A9BC-450A-94B8-E09E222C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5576BE6-EA4C-4EB8-9ACA-74B4D5BE2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6933" y="0"/>
            <a:ext cx="3367362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37FE675-D717-4496-9466-D72E25E70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4" y="0"/>
            <a:ext cx="6638545" cy="6858000"/>
          </a:xfrm>
          <a:prstGeom prst="rect">
            <a:avLst/>
          </a:prstGeom>
          <a:solidFill>
            <a:schemeClr val="accent2">
              <a:lumMod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6146" name="Picture 2" descr="Informes de Objetivos y Contenidos No Alcanzados - Colegio ...">
            <a:extLst>
              <a:ext uri="{FF2B5EF4-FFF2-40B4-BE49-F238E27FC236}">
                <a16:creationId xmlns:a16="http://schemas.microsoft.com/office/drawing/2014/main" id="{24EB83C1-DF3C-4A16-B1AD-E3942BAA24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7" r="9802" b="3"/>
          <a:stretch/>
        </p:blipFill>
        <p:spPr bwMode="auto">
          <a:xfrm>
            <a:off x="4654295" y="10"/>
            <a:ext cx="663854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4EB2187-F51C-4A1E-8A50-57A09C499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715" y="2567843"/>
            <a:ext cx="4484285" cy="171669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000" dirty="0" err="1">
                <a:solidFill>
                  <a:srgbClr val="FFFFFF"/>
                </a:solidFill>
              </a:rPr>
              <a:t>Objetivos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alcanzados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D645957-B331-4190-8AE7-32F4DEC54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1286934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9355638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38</Words>
  <Application>Microsoft Office PowerPoint</Application>
  <PresentationFormat>Panorámica</PresentationFormat>
  <Paragraphs>13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Century Schoolbook</vt:lpstr>
      <vt:lpstr>Wingdings</vt:lpstr>
      <vt:lpstr>Wingdings 2</vt:lpstr>
      <vt:lpstr>Vista</vt:lpstr>
      <vt:lpstr>Airhopping Parte 3</vt:lpstr>
      <vt:lpstr>Diagrama de Clases </vt:lpstr>
      <vt:lpstr>Porduct Backlog +  Sprint Backlog</vt:lpstr>
      <vt:lpstr>Burndownchart </vt:lpstr>
      <vt:lpstr>Burndownchart </vt:lpstr>
      <vt:lpstr>Mejoras en la organización Sprints</vt:lpstr>
      <vt:lpstr>Objetivos alcanzados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Airhopping Parte 3</dc:title>
  <dc:creator>Susana S</dc:creator>
  <cp:lastModifiedBy>Susana S</cp:lastModifiedBy>
  <cp:revision>2</cp:revision>
  <dcterms:created xsi:type="dcterms:W3CDTF">2020-05-23T17:42:42Z</dcterms:created>
  <dcterms:modified xsi:type="dcterms:W3CDTF">2020-05-23T17:47:33Z</dcterms:modified>
</cp:coreProperties>
</file>