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339C-E99D-4C4C-AB37-BEE3994718B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22F0-A9F8-4422-8A3E-6D62ECE11132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339C-E99D-4C4C-AB37-BEE3994718B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22F0-A9F8-4422-8A3E-6D62ECE111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339C-E99D-4C4C-AB37-BEE3994718B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22F0-A9F8-4422-8A3E-6D62ECE111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339C-E99D-4C4C-AB37-BEE3994718B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22F0-A9F8-4422-8A3E-6D62ECE111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339C-E99D-4C4C-AB37-BEE3994718B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22F0-A9F8-4422-8A3E-6D62ECE11132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339C-E99D-4C4C-AB37-BEE3994718B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22F0-A9F8-4422-8A3E-6D62ECE111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339C-E99D-4C4C-AB37-BEE3994718B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22F0-A9F8-4422-8A3E-6D62ECE111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339C-E99D-4C4C-AB37-BEE3994718B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22F0-A9F8-4422-8A3E-6D62ECE111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339C-E99D-4C4C-AB37-BEE3994718B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22F0-A9F8-4422-8A3E-6D62ECE111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339C-E99D-4C4C-AB37-BEE3994718B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22F0-A9F8-4422-8A3E-6D62ECE111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339C-E99D-4C4C-AB37-BEE3994718B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6822F0-A9F8-4422-8A3E-6D62ECE11132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FA339C-E99D-4C4C-AB37-BEE3994718B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6822F0-A9F8-4422-8A3E-6D62ECE11132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kaggle.com/hetulmehta/website-classific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371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ca-ES" b="1" dirty="0"/>
              <a:t>PRESENTACIÓ CAS KAGGLE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4587" y="5085184"/>
            <a:ext cx="7334826" cy="1297889"/>
          </a:xfrm>
        </p:spPr>
        <p:txBody>
          <a:bodyPr>
            <a:normAutofit/>
          </a:bodyPr>
          <a:lstStyle/>
          <a:p>
            <a:pPr algn="l"/>
            <a:r>
              <a:rPr lang="ca-ES" sz="2000" dirty="0"/>
              <a:t>Autor: Òscar </a:t>
            </a:r>
            <a:r>
              <a:rPr lang="ca-ES" sz="2000" dirty="0" err="1"/>
              <a:t>Pocurull</a:t>
            </a:r>
            <a:r>
              <a:rPr lang="ca-ES" sz="2000" dirty="0"/>
              <a:t> </a:t>
            </a:r>
            <a:r>
              <a:rPr lang="ca-ES" sz="2000" dirty="0" smtClean="0"/>
              <a:t>Rodríguez. NIU: 1496348</a:t>
            </a:r>
            <a:endParaRPr lang="es-ES" sz="2000" dirty="0"/>
          </a:p>
          <a:p>
            <a:pPr algn="l"/>
            <a:r>
              <a:rPr lang="ca-ES" sz="2000" dirty="0" err="1"/>
              <a:t>Dataset</a:t>
            </a:r>
            <a:r>
              <a:rPr lang="ca-ES" sz="2000" dirty="0"/>
              <a:t>: </a:t>
            </a:r>
            <a:r>
              <a:rPr lang="ca-ES" sz="2000" dirty="0" err="1"/>
              <a:t>Classification</a:t>
            </a:r>
            <a:r>
              <a:rPr lang="ca-ES" sz="2000" dirty="0"/>
              <a:t> of </a:t>
            </a:r>
            <a:r>
              <a:rPr lang="ca-ES" sz="2000" dirty="0" err="1"/>
              <a:t>websites</a:t>
            </a:r>
            <a:endParaRPr lang="es-ES" sz="2000" dirty="0"/>
          </a:p>
          <a:p>
            <a:pPr algn="l"/>
            <a:r>
              <a:rPr lang="ca-ES" sz="2000" dirty="0"/>
              <a:t>URL: </a:t>
            </a:r>
            <a:r>
              <a:rPr lang="ca-ES" sz="2000" u="sng" dirty="0">
                <a:hlinkClick r:id="rId2"/>
              </a:rPr>
              <a:t>http://www.kaggle.com/hetulmehta/website-classification</a:t>
            </a:r>
            <a:endParaRPr lang="es-ES" sz="2000" dirty="0"/>
          </a:p>
          <a:p>
            <a:endParaRPr lang="es-ES" dirty="0"/>
          </a:p>
        </p:txBody>
      </p:sp>
      <p:pic>
        <p:nvPicPr>
          <p:cNvPr id="4" name="3 Imagen" descr="Solved: Way to get a WORDCLOUD from all JIRA tickets for T..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65" y="1597893"/>
            <a:ext cx="5741670" cy="334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2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 smtClean="0"/>
              <a:t>4. RESULTATS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err="1" smtClean="0"/>
              <a:t>Aplicant</a:t>
            </a:r>
            <a:r>
              <a:rPr lang="es-ES" dirty="0" smtClean="0"/>
              <a:t> </a:t>
            </a:r>
            <a:r>
              <a:rPr lang="es-ES" dirty="0" err="1"/>
              <a:t>només</a:t>
            </a:r>
            <a:r>
              <a:rPr lang="es-ES" dirty="0"/>
              <a:t> </a:t>
            </a:r>
            <a:r>
              <a:rPr lang="es-ES" dirty="0" err="1"/>
              <a:t>unigrames</a:t>
            </a:r>
            <a:r>
              <a:rPr lang="es-ES" dirty="0"/>
              <a:t> al </a:t>
            </a:r>
            <a:r>
              <a:rPr lang="es-ES" dirty="0" err="1"/>
              <a:t>tf-idf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Aplicant</a:t>
            </a:r>
            <a:r>
              <a:rPr lang="es-ES" dirty="0" smtClean="0"/>
              <a:t> </a:t>
            </a:r>
            <a:r>
              <a:rPr lang="es-ES" dirty="0" err="1" smtClean="0"/>
              <a:t>només</a:t>
            </a:r>
            <a:r>
              <a:rPr lang="es-ES" dirty="0" smtClean="0"/>
              <a:t> </a:t>
            </a:r>
            <a:r>
              <a:rPr lang="es-ES" dirty="0" err="1" smtClean="0"/>
              <a:t>bigrames</a:t>
            </a:r>
            <a:r>
              <a:rPr lang="es-ES" dirty="0" smtClean="0"/>
              <a:t> al </a:t>
            </a:r>
            <a:r>
              <a:rPr lang="es-ES" dirty="0" err="1" smtClean="0"/>
              <a:t>tf-idf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/>
              <a:t> 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57626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94" y="4509120"/>
            <a:ext cx="57721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8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5. CONCLUSIONS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millor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smtClean="0"/>
              <a:t>es el </a:t>
            </a:r>
            <a:r>
              <a:rPr lang="es-ES" dirty="0" err="1" smtClean="0"/>
              <a:t>LinearSVC</a:t>
            </a:r>
            <a:r>
              <a:rPr lang="es-ES" dirty="0" smtClean="0"/>
              <a:t>: </a:t>
            </a:r>
            <a:r>
              <a:rPr lang="es-ES" dirty="0" err="1" smtClean="0"/>
              <a:t>max</a:t>
            </a:r>
            <a:r>
              <a:rPr lang="es-ES" dirty="0" smtClean="0"/>
              <a:t>. </a:t>
            </a:r>
            <a:r>
              <a:rPr lang="es-ES" dirty="0" err="1" smtClean="0"/>
              <a:t>Accuracy</a:t>
            </a:r>
            <a:r>
              <a:rPr lang="es-ES" dirty="0" smtClean="0"/>
              <a:t> (91%) i </a:t>
            </a:r>
            <a:r>
              <a:rPr lang="es-ES" dirty="0" err="1" smtClean="0"/>
              <a:t>ràpid</a:t>
            </a:r>
            <a:r>
              <a:rPr lang="es-ES" dirty="0" smtClean="0"/>
              <a:t> al </a:t>
            </a:r>
            <a:r>
              <a:rPr lang="es-ES" dirty="0" err="1" smtClean="0"/>
              <a:t>executar</a:t>
            </a:r>
            <a:r>
              <a:rPr lang="es-ES" dirty="0" smtClean="0"/>
              <a:t>-lo (&lt; 2 </a:t>
            </a:r>
            <a:r>
              <a:rPr lang="es-ES" dirty="0" err="1" smtClean="0"/>
              <a:t>seg</a:t>
            </a:r>
            <a:r>
              <a:rPr lang="es-ES" dirty="0" smtClean="0"/>
              <a:t>).</a:t>
            </a:r>
          </a:p>
          <a:p>
            <a:r>
              <a:rPr lang="es-ES" dirty="0" smtClean="0"/>
              <a:t>SVC i </a:t>
            </a:r>
            <a:r>
              <a:rPr lang="es-ES" dirty="0" err="1" smtClean="0"/>
              <a:t>NuSVC</a:t>
            </a:r>
            <a:r>
              <a:rPr lang="es-ES" dirty="0" smtClean="0"/>
              <a:t> (</a:t>
            </a:r>
            <a:r>
              <a:rPr lang="es-ES" dirty="0" err="1" smtClean="0"/>
              <a:t>implementats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b="1" dirty="0" err="1" smtClean="0"/>
              <a:t>libsvm</a:t>
            </a:r>
            <a:r>
              <a:rPr lang="es-ES" b="1" dirty="0" smtClean="0"/>
              <a:t>)</a:t>
            </a:r>
            <a:r>
              <a:rPr lang="es-ES" dirty="0" smtClean="0"/>
              <a:t> </a:t>
            </a:r>
            <a:r>
              <a:rPr lang="es-ES" dirty="0" err="1" smtClean="0"/>
              <a:t>tenen</a:t>
            </a:r>
            <a:r>
              <a:rPr lang="es-ES" dirty="0" smtClean="0"/>
              <a:t> </a:t>
            </a:r>
            <a:r>
              <a:rPr lang="es-ES" dirty="0" err="1" smtClean="0"/>
              <a:t>pitjor</a:t>
            </a:r>
            <a:r>
              <a:rPr lang="es-ES" dirty="0" smtClean="0"/>
              <a:t> </a:t>
            </a:r>
            <a:r>
              <a:rPr lang="es-ES" dirty="0" err="1" smtClean="0"/>
              <a:t>rendiment</a:t>
            </a:r>
            <a:r>
              <a:rPr lang="es-ES" dirty="0" smtClean="0"/>
              <a:t> que el </a:t>
            </a:r>
            <a:r>
              <a:rPr lang="es-ES" dirty="0" err="1" smtClean="0"/>
              <a:t>LinearSVC</a:t>
            </a:r>
            <a:r>
              <a:rPr lang="es-ES" dirty="0" smtClean="0"/>
              <a:t> (</a:t>
            </a:r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b="1" dirty="0" err="1" smtClean="0"/>
              <a:t>liblinear</a:t>
            </a:r>
            <a:r>
              <a:rPr lang="es-ES" b="1" dirty="0" smtClean="0"/>
              <a:t>)</a:t>
            </a:r>
            <a:r>
              <a:rPr lang="es-ES" dirty="0" smtClean="0"/>
              <a:t> per a un gran numero de </a:t>
            </a:r>
            <a:r>
              <a:rPr lang="es-ES" dirty="0" err="1" smtClean="0"/>
              <a:t>mostres</a:t>
            </a:r>
            <a:r>
              <a:rPr lang="es-ES" dirty="0"/>
              <a:t> </a:t>
            </a:r>
            <a:r>
              <a:rPr lang="es-ES" dirty="0" smtClean="0"/>
              <a:t>(1384).</a:t>
            </a:r>
          </a:p>
          <a:p>
            <a:r>
              <a:rPr lang="es-ES" dirty="0" smtClean="0"/>
              <a:t>Seria </a:t>
            </a:r>
            <a:r>
              <a:rPr lang="es-ES" dirty="0" err="1"/>
              <a:t>interesant</a:t>
            </a:r>
            <a:r>
              <a:rPr lang="es-ES" dirty="0"/>
              <a:t> </a:t>
            </a:r>
            <a:r>
              <a:rPr lang="es-ES" dirty="0" err="1" smtClean="0"/>
              <a:t>optimitzar</a:t>
            </a:r>
            <a:r>
              <a:rPr lang="es-ES" dirty="0" smtClean="0"/>
              <a:t> </a:t>
            </a:r>
            <a:r>
              <a:rPr lang="es-ES" dirty="0" err="1"/>
              <a:t>més</a:t>
            </a:r>
            <a:r>
              <a:rPr lang="es-ES" dirty="0"/>
              <a:t> les </a:t>
            </a:r>
            <a:r>
              <a:rPr lang="es-ES" dirty="0" err="1"/>
              <a:t>dades</a:t>
            </a:r>
            <a:r>
              <a:rPr lang="es-ES" dirty="0"/>
              <a:t> de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smtClean="0"/>
              <a:t>per </a:t>
            </a:r>
            <a:r>
              <a:rPr lang="es-ES" dirty="0" err="1" smtClean="0"/>
              <a:t>trobar</a:t>
            </a:r>
            <a:r>
              <a:rPr lang="es-ES" dirty="0" smtClean="0"/>
              <a:t> el </a:t>
            </a:r>
            <a:r>
              <a:rPr lang="es-ES" dirty="0" err="1"/>
              <a:t>balanç</a:t>
            </a:r>
            <a:r>
              <a:rPr lang="es-ES" dirty="0"/>
              <a:t> de </a:t>
            </a:r>
            <a:r>
              <a:rPr lang="es-ES" dirty="0" err="1"/>
              <a:t>millor</a:t>
            </a:r>
            <a:r>
              <a:rPr lang="es-ES" dirty="0"/>
              <a:t> </a:t>
            </a:r>
            <a:r>
              <a:rPr lang="es-ES" dirty="0" err="1"/>
              <a:t>temps</a:t>
            </a:r>
            <a:r>
              <a:rPr lang="es-ES" dirty="0"/>
              <a:t> i </a:t>
            </a:r>
            <a:r>
              <a:rPr lang="es-ES" dirty="0" err="1" smtClean="0"/>
              <a:t>rendiment</a:t>
            </a:r>
            <a:r>
              <a:rPr lang="es-ES" dirty="0" smtClean="0"/>
              <a:t> </a:t>
            </a:r>
            <a:r>
              <a:rPr lang="es-ES" dirty="0" err="1" smtClean="0"/>
              <a:t>possible</a:t>
            </a:r>
            <a:r>
              <a:rPr lang="es-ES" dirty="0" smtClean="0"/>
              <a:t>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57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b="1" dirty="0" smtClean="0"/>
              <a:t>INDEX: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ca-ES" dirty="0" smtClean="0"/>
              <a:t>1</a:t>
            </a:r>
            <a:r>
              <a:rPr lang="ca-ES" dirty="0"/>
              <a:t>. INTRODUCCIÓ</a:t>
            </a:r>
            <a:endParaRPr lang="es-ES" dirty="0"/>
          </a:p>
          <a:p>
            <a:pPr latinLnBrk="1"/>
            <a:r>
              <a:rPr lang="ca-ES" dirty="0" smtClean="0"/>
              <a:t>2. </a:t>
            </a:r>
            <a:r>
              <a:rPr lang="ca-ES" dirty="0"/>
              <a:t>PREPROCESSING</a:t>
            </a:r>
            <a:endParaRPr lang="es-ES" dirty="0"/>
          </a:p>
          <a:p>
            <a:pPr latinLnBrk="1"/>
            <a:r>
              <a:rPr lang="ca-ES" dirty="0" smtClean="0"/>
              <a:t>3. </a:t>
            </a:r>
            <a:r>
              <a:rPr lang="ca-ES" dirty="0"/>
              <a:t>SELECCIÓ DE </a:t>
            </a:r>
            <a:r>
              <a:rPr lang="ca-ES" dirty="0" smtClean="0"/>
              <a:t>MODELS</a:t>
            </a:r>
          </a:p>
          <a:p>
            <a:pPr latinLnBrk="1"/>
            <a:r>
              <a:rPr lang="ca-ES" dirty="0" smtClean="0"/>
              <a:t>4. RESULTATS</a:t>
            </a:r>
            <a:endParaRPr lang="es-ES" dirty="0"/>
          </a:p>
          <a:p>
            <a:pPr latinLnBrk="1"/>
            <a:r>
              <a:rPr lang="ca-ES" dirty="0"/>
              <a:t>5. CONCLUSIÓ</a:t>
            </a:r>
            <a:endParaRPr lang="es-ES" dirty="0"/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17032"/>
            <a:ext cx="4556943" cy="279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0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b="1" dirty="0" smtClean="0"/>
              <a:t>1. INTRODUCCIÓ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ca-ES" dirty="0" smtClean="0"/>
              <a:t>En </a:t>
            </a:r>
            <a:r>
              <a:rPr lang="ca-ES" dirty="0"/>
              <a:t>aquesta practica analitzarem un </a:t>
            </a:r>
            <a:r>
              <a:rPr lang="ca-ES" dirty="0" err="1"/>
              <a:t>dataset</a:t>
            </a:r>
            <a:r>
              <a:rPr lang="ca-ES" dirty="0"/>
              <a:t> que classifica les webs segons la categoria a la qual pertanyen. </a:t>
            </a: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52" y="3284984"/>
            <a:ext cx="7222539" cy="2832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5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 smtClean="0"/>
              <a:t>1. INTRODUCCIÓ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/>
              <a:t>L’objectiu es aprendre quina es la categoria (‘</a:t>
            </a:r>
            <a:r>
              <a:rPr lang="ca-ES" dirty="0" err="1"/>
              <a:t>Category</a:t>
            </a:r>
            <a:r>
              <a:rPr lang="ca-ES" dirty="0"/>
              <a:t>’) a la qual pertanyen les diferents pàgines web del nostre data set</a:t>
            </a:r>
            <a:r>
              <a:rPr lang="ca-ES" dirty="0" smtClean="0"/>
              <a:t>.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40968"/>
            <a:ext cx="4104456" cy="307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9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PREPROCESSING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- </a:t>
            </a:r>
            <a:r>
              <a:rPr lang="es-ES" dirty="0" err="1" smtClean="0"/>
              <a:t>Eliminem</a:t>
            </a:r>
            <a:r>
              <a:rPr lang="es-ES" dirty="0" smtClean="0"/>
              <a:t> </a:t>
            </a:r>
            <a:r>
              <a:rPr lang="es-ES" dirty="0" err="1" smtClean="0"/>
              <a:t>atribut</a:t>
            </a:r>
            <a:r>
              <a:rPr lang="es-ES" dirty="0" smtClean="0"/>
              <a:t> ‘</a:t>
            </a:r>
            <a:r>
              <a:rPr lang="es-ES" dirty="0" err="1" smtClean="0"/>
              <a:t>Unnamed</a:t>
            </a:r>
            <a:r>
              <a:rPr lang="es-ES" dirty="0" smtClean="0"/>
              <a:t>: 0’</a:t>
            </a:r>
          </a:p>
          <a:p>
            <a:r>
              <a:rPr lang="es-ES" dirty="0" smtClean="0"/>
              <a:t>+ </a:t>
            </a:r>
            <a:r>
              <a:rPr lang="es-ES" dirty="0" err="1" smtClean="0"/>
              <a:t>Afegim</a:t>
            </a:r>
            <a:r>
              <a:rPr lang="es-ES" dirty="0" smtClean="0"/>
              <a:t> </a:t>
            </a:r>
            <a:r>
              <a:rPr lang="es-ES" dirty="0" err="1" smtClean="0"/>
              <a:t>atribut</a:t>
            </a:r>
            <a:r>
              <a:rPr lang="es-ES" dirty="0" smtClean="0"/>
              <a:t> ‘</a:t>
            </a:r>
            <a:r>
              <a:rPr lang="es-ES" dirty="0" err="1" smtClean="0"/>
              <a:t>Category_ID</a:t>
            </a:r>
            <a:r>
              <a:rPr lang="es-ES" dirty="0" smtClean="0"/>
              <a:t>’</a:t>
            </a:r>
          </a:p>
          <a:p>
            <a:r>
              <a:rPr lang="es-ES" dirty="0" err="1" smtClean="0"/>
              <a:t>Eliminem</a:t>
            </a:r>
            <a:r>
              <a:rPr lang="es-ES" dirty="0" smtClean="0"/>
              <a:t> les webs </a:t>
            </a:r>
            <a:r>
              <a:rPr lang="es-ES" dirty="0" err="1" smtClean="0"/>
              <a:t>repetides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dirty="0" err="1" smtClean="0"/>
              <a:t>drop_duplicates</a:t>
            </a:r>
            <a:r>
              <a:rPr lang="es-ES" dirty="0" smtClean="0"/>
              <a:t>(‘</a:t>
            </a:r>
            <a:r>
              <a:rPr lang="es-ES" dirty="0" err="1" smtClean="0"/>
              <a:t>cleaned_website_text</a:t>
            </a:r>
            <a:r>
              <a:rPr lang="es-ES" dirty="0" smtClean="0"/>
              <a:t>’)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passem</a:t>
            </a:r>
            <a:r>
              <a:rPr lang="es-ES" dirty="0" smtClean="0"/>
              <a:t> de 1408 a 1384 webs.</a:t>
            </a:r>
          </a:p>
          <a:p>
            <a:r>
              <a:rPr lang="es-ES" dirty="0" smtClean="0"/>
              <a:t>No te </a:t>
            </a:r>
            <a:r>
              <a:rPr lang="es-ES" dirty="0" err="1" smtClean="0"/>
              <a:t>valors</a:t>
            </a:r>
            <a:r>
              <a:rPr lang="es-ES" dirty="0" smtClean="0"/>
              <a:t> </a:t>
            </a:r>
            <a:r>
              <a:rPr lang="es-ES" dirty="0" err="1" smtClean="0"/>
              <a:t>nulls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05064"/>
            <a:ext cx="3648447" cy="260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5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PREPROCESSING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Tf-idf</a:t>
            </a:r>
            <a:r>
              <a:rPr lang="es-ES" dirty="0" smtClean="0"/>
              <a:t>: </a:t>
            </a:r>
            <a:r>
              <a:rPr lang="es-ES" dirty="0" err="1" smtClean="0"/>
              <a:t>Convertim</a:t>
            </a:r>
            <a:r>
              <a:rPr lang="es-ES" dirty="0" smtClean="0"/>
              <a:t> el </a:t>
            </a:r>
            <a:r>
              <a:rPr lang="es-ES" dirty="0" err="1" smtClean="0"/>
              <a:t>text</a:t>
            </a:r>
            <a:r>
              <a:rPr lang="es-ES" dirty="0" smtClean="0"/>
              <a:t> en </a:t>
            </a:r>
            <a:r>
              <a:rPr lang="es-ES" dirty="0" err="1" smtClean="0"/>
              <a:t>dades</a:t>
            </a:r>
            <a:r>
              <a:rPr lang="es-ES" dirty="0" smtClean="0"/>
              <a:t> </a:t>
            </a:r>
            <a:r>
              <a:rPr lang="es-ES" dirty="0" err="1" smtClean="0"/>
              <a:t>numèriques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Paràmetres</a:t>
            </a:r>
            <a:r>
              <a:rPr lang="es-ES" dirty="0" smtClean="0"/>
              <a:t> </a:t>
            </a:r>
            <a:r>
              <a:rPr lang="es-ES" dirty="0" err="1" smtClean="0"/>
              <a:t>tfidfVectorizer</a:t>
            </a:r>
            <a:r>
              <a:rPr lang="es-ES" dirty="0" smtClean="0"/>
              <a:t>-&gt; </a:t>
            </a:r>
            <a:r>
              <a:rPr lang="es-ES" dirty="0" err="1"/>
              <a:t>sublinear_tf</a:t>
            </a:r>
            <a:r>
              <a:rPr lang="es-ES" dirty="0"/>
              <a:t>=True</a:t>
            </a:r>
            <a:r>
              <a:rPr lang="es-ES" dirty="0" smtClean="0"/>
              <a:t>, </a:t>
            </a:r>
            <a:r>
              <a:rPr lang="es-ES" dirty="0" err="1" smtClean="0"/>
              <a:t>min_df</a:t>
            </a:r>
            <a:r>
              <a:rPr lang="es-ES" dirty="0" smtClean="0"/>
              <a:t>: 6, </a:t>
            </a:r>
            <a:r>
              <a:rPr lang="es-ES" dirty="0" err="1" smtClean="0"/>
              <a:t>ngram_range</a:t>
            </a:r>
            <a:r>
              <a:rPr lang="es-ES" dirty="0" smtClean="0"/>
              <a:t>(1,2) (</a:t>
            </a:r>
            <a:r>
              <a:rPr lang="es-ES" dirty="0" err="1" smtClean="0"/>
              <a:t>unigrams</a:t>
            </a:r>
            <a:r>
              <a:rPr lang="es-ES" dirty="0" smtClean="0"/>
              <a:t> i </a:t>
            </a:r>
            <a:r>
              <a:rPr lang="es-ES" dirty="0" err="1" smtClean="0"/>
              <a:t>bigrams</a:t>
            </a:r>
            <a:r>
              <a:rPr lang="es-ES" dirty="0" smtClean="0"/>
              <a:t>), </a:t>
            </a:r>
            <a:r>
              <a:rPr lang="es-ES" dirty="0" err="1" smtClean="0"/>
              <a:t>stop_words</a:t>
            </a:r>
            <a:r>
              <a:rPr lang="es-ES" dirty="0" smtClean="0"/>
              <a:t>='</a:t>
            </a:r>
            <a:r>
              <a:rPr lang="es-ES" dirty="0" err="1" smtClean="0"/>
              <a:t>english</a:t>
            </a:r>
            <a:r>
              <a:rPr lang="es-ES" dirty="0" smtClean="0"/>
              <a:t>'.</a:t>
            </a:r>
          </a:p>
          <a:p>
            <a:r>
              <a:rPr lang="es-ES" dirty="0" err="1"/>
              <a:t>l'utilitzarem</a:t>
            </a:r>
            <a:r>
              <a:rPr lang="es-ES" dirty="0"/>
              <a:t> per </a:t>
            </a:r>
            <a:r>
              <a:rPr lang="es-ES" dirty="0" err="1"/>
              <a:t>trobar</a:t>
            </a:r>
            <a:r>
              <a:rPr lang="es-ES" dirty="0"/>
              <a:t> </a:t>
            </a:r>
            <a:r>
              <a:rPr lang="es-ES" dirty="0" smtClean="0"/>
              <a:t>les </a:t>
            </a:r>
            <a:r>
              <a:rPr lang="es-ES" dirty="0" err="1" smtClean="0"/>
              <a:t>paraules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 err="1"/>
              <a:t>unigrams</a:t>
            </a:r>
            <a:r>
              <a:rPr lang="es-ES" dirty="0"/>
              <a:t> i </a:t>
            </a:r>
            <a:r>
              <a:rPr lang="es-ES" dirty="0" err="1"/>
              <a:t>bigrams</a:t>
            </a:r>
            <a:r>
              <a:rPr lang="es-ES" dirty="0"/>
              <a:t>) </a:t>
            </a:r>
            <a:r>
              <a:rPr lang="es-ES" dirty="0" err="1"/>
              <a:t>més</a:t>
            </a:r>
            <a:r>
              <a:rPr lang="es-ES" dirty="0"/>
              <a:t> </a:t>
            </a:r>
            <a:r>
              <a:rPr lang="es-ES" dirty="0" err="1"/>
              <a:t>correlacionades</a:t>
            </a:r>
            <a:r>
              <a:rPr lang="es-ES" dirty="0"/>
              <a:t> de cada </a:t>
            </a:r>
            <a:r>
              <a:rPr lang="es-ES" dirty="0" err="1"/>
              <a:t>categoria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la </a:t>
            </a:r>
            <a:r>
              <a:rPr lang="es-ES" dirty="0" err="1"/>
              <a:t>funció</a:t>
            </a:r>
            <a:r>
              <a:rPr lang="es-ES" dirty="0"/>
              <a:t> chi2() de </a:t>
            </a:r>
            <a:r>
              <a:rPr lang="es-ES" dirty="0" err="1"/>
              <a:t>sklearn.feature_selection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0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b="1" dirty="0" smtClean="0"/>
              <a:t>3. SELECCIÓ DE MODELS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Models</a:t>
            </a:r>
            <a:r>
              <a:rPr lang="es-ES" dirty="0" smtClean="0"/>
              <a:t>: 70</a:t>
            </a:r>
            <a:r>
              <a:rPr lang="es-ES" dirty="0"/>
              <a:t>% </a:t>
            </a:r>
            <a:r>
              <a:rPr lang="es-ES" dirty="0" err="1"/>
              <a:t>train</a:t>
            </a:r>
            <a:r>
              <a:rPr lang="es-ES" dirty="0"/>
              <a:t>, 30% test i </a:t>
            </a:r>
            <a:r>
              <a:rPr lang="es-ES" dirty="0" err="1" smtClean="0"/>
              <a:t>cross-validation</a:t>
            </a:r>
            <a:r>
              <a:rPr lang="es-ES" dirty="0" smtClean="0"/>
              <a:t> </a:t>
            </a:r>
            <a:r>
              <a:rPr lang="es-ES" dirty="0"/>
              <a:t>k-</a:t>
            </a:r>
            <a:r>
              <a:rPr lang="es-ES" dirty="0" err="1"/>
              <a:t>fold</a:t>
            </a:r>
            <a:r>
              <a:rPr lang="es-ES" dirty="0"/>
              <a:t>, </a:t>
            </a:r>
            <a:r>
              <a:rPr lang="es-ES" dirty="0" smtClean="0"/>
              <a:t>k=5</a:t>
            </a:r>
            <a:r>
              <a:rPr lang="es-E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910285"/>
            <a:ext cx="57435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4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b="1" dirty="0" smtClean="0"/>
              <a:t>4. RESULTATS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LinearSVC</a:t>
            </a:r>
            <a:r>
              <a:rPr lang="es-ES" dirty="0" smtClean="0"/>
              <a:t>: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dirty="0" err="1" smtClean="0"/>
              <a:t>millor</a:t>
            </a:r>
            <a:r>
              <a:rPr lang="es-ES" dirty="0" smtClean="0"/>
              <a:t> </a:t>
            </a:r>
            <a:r>
              <a:rPr lang="es-ES" dirty="0" err="1" smtClean="0"/>
              <a:t>accuracy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LinearSVC</a:t>
            </a:r>
            <a:r>
              <a:rPr lang="es-ES" dirty="0" smtClean="0"/>
              <a:t> </a:t>
            </a:r>
            <a:r>
              <a:rPr lang="es-ES" dirty="0" err="1" smtClean="0"/>
              <a:t>calibrat</a:t>
            </a:r>
            <a:r>
              <a:rPr lang="es-ES" dirty="0" smtClean="0"/>
              <a:t> = 94% </a:t>
            </a:r>
            <a:r>
              <a:rPr lang="es-ES" dirty="0" err="1" smtClean="0"/>
              <a:t>accuracy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LinearSVC</a:t>
            </a:r>
            <a:r>
              <a:rPr lang="es-ES" dirty="0" smtClean="0"/>
              <a:t> </a:t>
            </a:r>
            <a:r>
              <a:rPr lang="es-ES" dirty="0" err="1" smtClean="0"/>
              <a:t>usant</a:t>
            </a:r>
            <a:r>
              <a:rPr lang="es-ES" dirty="0" smtClean="0"/>
              <a:t> Pipeline (no cv) = 89% </a:t>
            </a:r>
            <a:r>
              <a:rPr lang="es-ES" dirty="0" err="1" smtClean="0"/>
              <a:t>acc</a:t>
            </a:r>
            <a:r>
              <a:rPr lang="es-ES" dirty="0" smtClean="0"/>
              <a:t>. (89 &lt; 91).</a:t>
            </a:r>
          </a:p>
          <a:p>
            <a:endParaRPr lang="es-ES" dirty="0" smtClean="0"/>
          </a:p>
          <a:p>
            <a:r>
              <a:rPr lang="es-ES" dirty="0"/>
              <a:t>SVC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kernel</a:t>
            </a:r>
            <a:r>
              <a:rPr lang="es-ES" dirty="0"/>
              <a:t>: </a:t>
            </a:r>
            <a:r>
              <a:rPr lang="es-ES" dirty="0" err="1"/>
              <a:t>rgb</a:t>
            </a:r>
            <a:r>
              <a:rPr lang="es-ES" dirty="0"/>
              <a:t> = 87%. Time = 257 </a:t>
            </a:r>
            <a:r>
              <a:rPr lang="es-ES" dirty="0" err="1"/>
              <a:t>seg</a:t>
            </a:r>
            <a:r>
              <a:rPr lang="es-ES" dirty="0" smtClean="0"/>
              <a:t>.</a:t>
            </a:r>
          </a:p>
          <a:p>
            <a:r>
              <a:rPr lang="es-ES" dirty="0" smtClean="0"/>
              <a:t>SVC </a:t>
            </a:r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dirty="0" err="1" smtClean="0"/>
              <a:t>kernel</a:t>
            </a:r>
            <a:r>
              <a:rPr lang="es-ES" dirty="0" smtClean="0"/>
              <a:t>: linear = 90% </a:t>
            </a:r>
            <a:r>
              <a:rPr lang="es-ES" dirty="0" err="1" smtClean="0"/>
              <a:t>acc</a:t>
            </a:r>
            <a:r>
              <a:rPr lang="es-ES" dirty="0" smtClean="0"/>
              <a:t>. Time = 242 </a:t>
            </a:r>
            <a:r>
              <a:rPr lang="es-ES" dirty="0" err="1" smtClean="0"/>
              <a:t>seg</a:t>
            </a:r>
            <a:r>
              <a:rPr lang="es-ES" dirty="0" smtClean="0"/>
              <a:t>.</a:t>
            </a:r>
          </a:p>
          <a:p>
            <a:r>
              <a:rPr lang="it-IT" dirty="0"/>
              <a:t>SVC </a:t>
            </a:r>
            <a:r>
              <a:rPr lang="it-IT" dirty="0" smtClean="0"/>
              <a:t>amb kernel: linear, C:100 </a:t>
            </a:r>
            <a:r>
              <a:rPr lang="it-IT" dirty="0"/>
              <a:t>= 83% </a:t>
            </a:r>
            <a:r>
              <a:rPr lang="it-IT" dirty="0" smtClean="0"/>
              <a:t>acc.</a:t>
            </a:r>
            <a:endParaRPr lang="es-ES" dirty="0" smtClean="0"/>
          </a:p>
          <a:p>
            <a:r>
              <a:rPr lang="es-ES" dirty="0"/>
              <a:t>SVC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kernel</a:t>
            </a:r>
            <a:r>
              <a:rPr lang="es-ES" dirty="0"/>
              <a:t>: </a:t>
            </a:r>
            <a:r>
              <a:rPr lang="es-ES" dirty="0" err="1" smtClean="0"/>
              <a:t>poly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smtClean="0"/>
              <a:t>43% </a:t>
            </a:r>
            <a:r>
              <a:rPr lang="es-ES" dirty="0" err="1"/>
              <a:t>acc</a:t>
            </a:r>
            <a:r>
              <a:rPr lang="es-ES" dirty="0"/>
              <a:t>. Time = </a:t>
            </a:r>
            <a:r>
              <a:rPr lang="es-ES" dirty="0" smtClean="0"/>
              <a:t>252 </a:t>
            </a:r>
            <a:r>
              <a:rPr lang="es-ES" dirty="0" err="1"/>
              <a:t>seg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96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768752" cy="56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7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349</TotalTime>
  <Words>376</Words>
  <Application>Microsoft Office PowerPoint</Application>
  <PresentationFormat>Presentación en pantalla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Flujo</vt:lpstr>
      <vt:lpstr>PRESENTACIÓ CAS KAGGLE</vt:lpstr>
      <vt:lpstr>INDEX:</vt:lpstr>
      <vt:lpstr>1. INTRODUCCIÓ</vt:lpstr>
      <vt:lpstr>1. INTRODUCCIÓ</vt:lpstr>
      <vt:lpstr>2. PREPROCESSING</vt:lpstr>
      <vt:lpstr>2. PREPROCESSING</vt:lpstr>
      <vt:lpstr>3. SELECCIÓ DE MODELS</vt:lpstr>
      <vt:lpstr>4. RESULTATS</vt:lpstr>
      <vt:lpstr>Presentación de PowerPoint</vt:lpstr>
      <vt:lpstr>4. RESULTATS</vt:lpstr>
      <vt:lpstr>5.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CAS KAGGLE</dc:title>
  <dc:creator>oscar pocurull rodríguez</dc:creator>
  <cp:lastModifiedBy>oscar pocurull rodríguez</cp:lastModifiedBy>
  <cp:revision>15</cp:revision>
  <dcterms:created xsi:type="dcterms:W3CDTF">2021-12-11T18:47:38Z</dcterms:created>
  <dcterms:modified xsi:type="dcterms:W3CDTF">2021-12-12T17:42:14Z</dcterms:modified>
</cp:coreProperties>
</file>