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8FDD3-D6C0-4CC3-9E13-4A7B37753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270697-A5C4-4332-883C-B1AD937AA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3F597-FA7E-4BD5-84F1-9C72553A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9A6-F99C-4ED7-8575-F600034E9C6D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92959-1471-42F0-B11C-C22B4875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B1B3B-57B1-4DEA-9CC7-6EE36916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0583-FED3-410E-BA6B-02D3590C9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12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23468-370A-4D55-9E81-43653674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885F57-E881-4765-A267-8D8EC9BC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329B5F-8DEC-4840-8194-94F93802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9A6-F99C-4ED7-8575-F600034E9C6D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7AE255-56CF-4918-81EB-80976735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68DFA-E250-4D6E-8B4F-1B3815FA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0583-FED3-410E-BA6B-02D3590C9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98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E075D2-93A6-4A59-B01E-7FC6935D4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1E3BEA-A8A5-434B-B150-310F892A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BDA87F-7DA9-4B71-BAF2-C5AD6391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9A6-F99C-4ED7-8575-F600034E9C6D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F4A8A-17DF-4D38-8E69-C0F8D7A3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1C0F31-6930-4357-934D-5993CDAA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0583-FED3-410E-BA6B-02D3590C9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47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2CADA-DBEF-4468-ABA4-61EDBA74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4B1DA1-D4F2-4813-9AD2-33A6929D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116FA-E9F0-4F11-BDB6-6BA600AF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9A6-F99C-4ED7-8575-F600034E9C6D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F45C6C-DA53-4B54-B57A-95E298F4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B7A015-6A1E-4E1C-8726-32ADA43E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0583-FED3-410E-BA6B-02D3590C9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69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27229-6654-42BA-AFB0-80F8E661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27F80-99C8-4045-8B8B-FDE922B1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7E3364-B706-4B12-9093-D1A18E97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9A6-F99C-4ED7-8575-F600034E9C6D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8B39DD-F2BB-4CD5-8C96-A0857D14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12F7AE-72CA-45A3-9849-D0D61A5E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0583-FED3-410E-BA6B-02D3590C9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73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69CDF7-2FE2-42F3-B50F-D789823F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836E0-9D7D-4A2B-B3E1-6E469BBA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63441D-C314-4514-A801-D9B2184C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6B182-EE83-4D3A-A425-B9ECD78C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9A6-F99C-4ED7-8575-F600034E9C6D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FBEE0B-3BB3-4E95-B268-A37BA75E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B08F4A-0BAA-4685-A81E-C2CA1B84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0583-FED3-410E-BA6B-02D3590C9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6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7AD6C-4BDC-4133-8E79-36263E29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C4CF8-C943-47F3-BC86-73BCC736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548FDD-52F8-419D-AF24-9C46DE193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9B05E7-2E83-4C78-8A82-1DDCD11F5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7B2B95-30CB-4E61-B4A0-F3B2B6FB1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C7D383-5838-4AD8-BA58-C85F9D81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9A6-F99C-4ED7-8575-F600034E9C6D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80313-7FCB-48F6-BC20-A3B04F11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95FBDA-F5A0-4A43-A45F-20C32107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0583-FED3-410E-BA6B-02D3590C9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8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A0E95-D5F1-4639-A4FC-79762C01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8E44A5-1869-4E09-8B71-9628D501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9A6-F99C-4ED7-8575-F600034E9C6D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D5F6E-E175-4D72-AD8F-00533859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FA9150-DE68-4D0E-92FE-A1F97A00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0583-FED3-410E-BA6B-02D3590C9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04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5C4537-FE51-47AA-801D-47CE1B07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9A6-F99C-4ED7-8575-F600034E9C6D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EFDF47-0FA3-4C0D-97FC-C1BD58D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A680B-4572-4A04-A031-77E3FD92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0583-FED3-410E-BA6B-02D3590C9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5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29630-A8EF-458D-89CA-6DBEB1D1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0633B-F276-458B-85F7-0116C668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07F229-0DC4-4116-BD51-4B9ED85E9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14B71-990D-4A51-A374-DACF4B2E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9A6-F99C-4ED7-8575-F600034E9C6D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52C8FD-4233-4386-BF12-B0CD116C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7C5648-4272-4241-8A33-9CD64A2B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0583-FED3-410E-BA6B-02D3590C9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59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47AA1-3842-4372-9D5E-8D7CA39E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8F2D34-47BD-41BA-8C39-9B3294FAE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CFFA13-FF07-444B-962C-CF61E21BC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DA7ED7-3E81-4E9A-9C9F-B3975BE1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9A6-F99C-4ED7-8575-F600034E9C6D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5538D5-B128-4B72-AB1F-C0734F83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A2149C-6DB9-48EB-AFA7-873E529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0583-FED3-410E-BA6B-02D3590C9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3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914C22-C147-419A-9254-E43C3F25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D43F7C-D121-4BDC-804E-60B68D5C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1178A-63ED-4254-8930-E81E50CD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F9A6-F99C-4ED7-8575-F600034E9C6D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0E65C-4D7A-46BD-BAB8-09A6ECB5B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1E741-BE75-493B-BF00-5AEA3AC3D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20583-FED3-410E-BA6B-02D3590C9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0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5C2510-191D-484D-A6A2-117D352FEFF4}"/>
              </a:ext>
            </a:extLst>
          </p:cNvPr>
          <p:cNvCxnSpPr>
            <a:cxnSpLocks/>
          </p:cNvCxnSpPr>
          <p:nvPr/>
        </p:nvCxnSpPr>
        <p:spPr>
          <a:xfrm>
            <a:off x="369116" y="5665469"/>
            <a:ext cx="113493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D0A72EB2-4F62-4AC7-8FC8-CD92C70656AF}"/>
              </a:ext>
            </a:extLst>
          </p:cNvPr>
          <p:cNvPicPr/>
          <p:nvPr/>
        </p:nvPicPr>
        <p:blipFill rotWithShape="1">
          <a:blip r:embed="rId2"/>
          <a:srcRect l="21812" t="5768" r="22705" b="59635"/>
          <a:stretch/>
        </p:blipFill>
        <p:spPr bwMode="auto">
          <a:xfrm>
            <a:off x="369116" y="2263265"/>
            <a:ext cx="2721026" cy="1908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1B505AE-5B3F-4B15-9CA5-0AF348D38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09" t="12083" r="19297" b="19167"/>
          <a:stretch/>
        </p:blipFill>
        <p:spPr>
          <a:xfrm>
            <a:off x="3213527" y="2263265"/>
            <a:ext cx="2768557" cy="19086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5C2D6D-876B-455C-89D4-65AA419A18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53" t="11944" r="19297" b="18750"/>
          <a:stretch/>
        </p:blipFill>
        <p:spPr>
          <a:xfrm>
            <a:off x="6105469" y="2263265"/>
            <a:ext cx="2754014" cy="19086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B0CD649-6A88-484A-8725-C06033FB5A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31" t="12084" r="19298" b="18611"/>
          <a:stretch/>
        </p:blipFill>
        <p:spPr>
          <a:xfrm>
            <a:off x="8982868" y="2263265"/>
            <a:ext cx="2750190" cy="190868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6CB899-26B3-4A41-B823-5B70FBBD8C9B}"/>
              </a:ext>
            </a:extLst>
          </p:cNvPr>
          <p:cNvSpPr txBox="1"/>
          <p:nvPr/>
        </p:nvSpPr>
        <p:spPr>
          <a:xfrm>
            <a:off x="369116" y="1339935"/>
            <a:ext cx="2721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Augmentation Tangage :</a:t>
            </a:r>
          </a:p>
          <a:p>
            <a:r>
              <a:rPr lang="fr-FR" dirty="0"/>
              <a:t>-Horizon monte</a:t>
            </a:r>
          </a:p>
          <a:p>
            <a:r>
              <a:rPr lang="fr-FR" dirty="0"/>
              <a:t>-Nez du bateau plonge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205CF1-5ABB-49D0-B963-C4337FF4D078}"/>
              </a:ext>
            </a:extLst>
          </p:cNvPr>
          <p:cNvSpPr txBox="1"/>
          <p:nvPr/>
        </p:nvSpPr>
        <p:spPr>
          <a:xfrm>
            <a:off x="3228109" y="1355300"/>
            <a:ext cx="2721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Diminution Tangage :</a:t>
            </a:r>
          </a:p>
          <a:p>
            <a:r>
              <a:rPr lang="fr-FR" dirty="0"/>
              <a:t>-Horizon baisse</a:t>
            </a:r>
          </a:p>
          <a:p>
            <a:r>
              <a:rPr lang="fr-FR" dirty="0"/>
              <a:t>-Nez du bateau monte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BD9C17-7386-436A-8041-A9C3CA2CAF7B}"/>
              </a:ext>
            </a:extLst>
          </p:cNvPr>
          <p:cNvSpPr txBox="1"/>
          <p:nvPr/>
        </p:nvSpPr>
        <p:spPr>
          <a:xfrm>
            <a:off x="6112779" y="1339935"/>
            <a:ext cx="2721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Augmentation Gite :</a:t>
            </a:r>
          </a:p>
          <a:p>
            <a:r>
              <a:rPr lang="fr-FR" dirty="0"/>
              <a:t>-Horizon penche à droite</a:t>
            </a:r>
          </a:p>
          <a:p>
            <a:r>
              <a:rPr lang="fr-FR" dirty="0"/>
              <a:t>-Bateau penche à gauche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99BEA9-699B-4E61-A6F7-3E1E79BEF237}"/>
              </a:ext>
            </a:extLst>
          </p:cNvPr>
          <p:cNvSpPr txBox="1"/>
          <p:nvPr/>
        </p:nvSpPr>
        <p:spPr>
          <a:xfrm>
            <a:off x="8997450" y="1339935"/>
            <a:ext cx="2721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Diminution Tangage :</a:t>
            </a:r>
          </a:p>
          <a:p>
            <a:r>
              <a:rPr lang="fr-FR" dirty="0"/>
              <a:t>-Horizon penche à gauche</a:t>
            </a:r>
          </a:p>
          <a:p>
            <a:r>
              <a:rPr lang="fr-FR" dirty="0"/>
              <a:t>-Bateau penche à droite</a:t>
            </a:r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0348044E-6E27-4B7E-B6B0-A65400C60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63401">
            <a:off x="905036" y="4482464"/>
            <a:ext cx="1649186" cy="2308861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E25D482B-1DB8-412A-8C52-EB8020262F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998084">
            <a:off x="3773212" y="4482463"/>
            <a:ext cx="1649186" cy="2308861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13BE1C2E-EEAA-4002-A885-E0C9CABA7B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570560">
            <a:off x="7152540" y="4415787"/>
            <a:ext cx="659872" cy="2375537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E4E5CDEC-0286-4A62-8A2D-59FC41A2FB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10999">
            <a:off x="10028027" y="4415786"/>
            <a:ext cx="659872" cy="2375537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D371D949-91AB-4D78-A0AF-CD0527D448C9}"/>
              </a:ext>
            </a:extLst>
          </p:cNvPr>
          <p:cNvSpPr txBox="1"/>
          <p:nvPr/>
        </p:nvSpPr>
        <p:spPr>
          <a:xfrm>
            <a:off x="1801046" y="6198718"/>
            <a:ext cx="25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Bateau vu du coté tribord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CB0F6F4-BC09-4150-9829-91D5D0CFE5AF}"/>
              </a:ext>
            </a:extLst>
          </p:cNvPr>
          <p:cNvSpPr txBox="1"/>
          <p:nvPr/>
        </p:nvSpPr>
        <p:spPr>
          <a:xfrm>
            <a:off x="7662935" y="6198718"/>
            <a:ext cx="22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Bateau vu de la poupe</a:t>
            </a:r>
          </a:p>
        </p:txBody>
      </p:sp>
    </p:spTree>
    <p:extLst>
      <p:ext uri="{BB962C8B-B14F-4D97-AF65-F5344CB8AC3E}">
        <p14:creationId xmlns:p14="http://schemas.microsoft.com/office/powerpoint/2010/main" val="33999096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oscar</dc:creator>
  <cp:lastModifiedBy>oscar</cp:lastModifiedBy>
  <cp:revision>2</cp:revision>
  <dcterms:created xsi:type="dcterms:W3CDTF">2021-02-03T13:32:20Z</dcterms:created>
  <dcterms:modified xsi:type="dcterms:W3CDTF">2021-02-03T13:48:45Z</dcterms:modified>
</cp:coreProperties>
</file>