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0" r:id="rId4"/>
    <p:sldMasterId id="2147483681" r:id="rId5"/>
    <p:sldMasterId id="2147483682" r:id="rId6"/>
    <p:sldMasterId id="2147483683" r:id="rId7"/>
    <p:sldMasterId id="2147483684" r:id="rId8"/>
    <p:sldMasterId id="2147483685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</p:sldIdLst>
  <p:sldSz cy="6858000" cx="9144000"/>
  <p:notesSz cx="6858000" cy="9144000"/>
  <p:embeddedFontLst>
    <p:embeddedFont>
      <p:font typeface="PT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33" Type="http://schemas.openxmlformats.org/officeDocument/2006/relationships/slide" Target="slides/slide23.xml"/><Relationship Id="rId10" Type="http://schemas.openxmlformats.org/officeDocument/2006/relationships/notesMaster" Target="notesMasters/notesMaster1.xml"/><Relationship Id="rId32" Type="http://schemas.openxmlformats.org/officeDocument/2006/relationships/slide" Target="slides/slide22.xml"/><Relationship Id="rId13" Type="http://schemas.openxmlformats.org/officeDocument/2006/relationships/slide" Target="slides/slide3.xml"/><Relationship Id="rId35" Type="http://schemas.openxmlformats.org/officeDocument/2006/relationships/font" Target="fonts/PTSans-regular.fntdata"/><Relationship Id="rId12" Type="http://schemas.openxmlformats.org/officeDocument/2006/relationships/slide" Target="slides/slide2.xml"/><Relationship Id="rId34" Type="http://schemas.openxmlformats.org/officeDocument/2006/relationships/slide" Target="slides/slide24.xml"/><Relationship Id="rId15" Type="http://schemas.openxmlformats.org/officeDocument/2006/relationships/slide" Target="slides/slide5.xml"/><Relationship Id="rId37" Type="http://schemas.openxmlformats.org/officeDocument/2006/relationships/font" Target="fonts/PTSans-italic.fntdata"/><Relationship Id="rId14" Type="http://schemas.openxmlformats.org/officeDocument/2006/relationships/slide" Target="slides/slide4.xml"/><Relationship Id="rId36" Type="http://schemas.openxmlformats.org/officeDocument/2006/relationships/font" Target="fonts/PTSans-bold.fntdata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38" Type="http://schemas.openxmlformats.org/officeDocument/2006/relationships/font" Target="fonts/PTSans-boldItalic.fntdata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56BBED"/>
              </a:gs>
            </a:gsLst>
            <a:lin ang="9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36550" y="6334125"/>
            <a:ext cx="24384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Copyright © 2011 Tata Consultancy Services Limited</a:t>
            </a:r>
            <a:endParaRPr/>
          </a:p>
        </p:txBody>
      </p:sp>
      <p:grpSp>
        <p:nvGrpSpPr>
          <p:cNvPr id="99" name="Google Shape;99;p14"/>
          <p:cNvGrpSpPr/>
          <p:nvPr/>
        </p:nvGrpSpPr>
        <p:grpSpPr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00" name="Google Shape;100;p14"/>
            <p:cNvSpPr/>
            <p:nvPr/>
          </p:nvSpPr>
          <p:spPr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382" y="270"/>
              <a:ext cx="462" cy="80"/>
            </a:xfrm>
            <a:custGeom>
              <a:rect b="b" l="l" r="r" t="t"/>
              <a:pathLst>
                <a:path extrusionOk="0" h="641" w="369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17" y="270"/>
              <a:ext cx="737" cy="80"/>
            </a:xfrm>
            <a:custGeom>
              <a:rect b="b" l="l" r="r" t="t"/>
              <a:pathLst>
                <a:path extrusionOk="0" h="641" w="5893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67" y="271"/>
              <a:ext cx="311" cy="78"/>
            </a:xfrm>
            <a:custGeom>
              <a:rect b="b" l="l" r="r" t="t"/>
              <a:pathLst>
                <a:path extrusionOk="0" h="621" w="249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328" y="402"/>
              <a:ext cx="994" cy="105"/>
            </a:xfrm>
            <a:custGeom>
              <a:rect b="b" l="l" r="r" t="t"/>
              <a:pathLst>
                <a:path extrusionOk="0" h="842" w="7953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05" name="Google Shape;105;p14"/>
          <p:cNvSpPr/>
          <p:nvPr/>
        </p:nvSpPr>
        <p:spPr>
          <a:xfrm>
            <a:off x="8181975" y="425450"/>
            <a:ext cx="485775" cy="423863"/>
          </a:xfrm>
          <a:custGeom>
            <a:rect b="b" l="l" r="r" t="t"/>
            <a:pathLst>
              <a:path extrusionOk="0" h="727" w="835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descr="Q:\Repro 2\New guidelines 2011_12\Final 260411\PPT\OLD\050511\WMF\TATA Patter revised.wmf" id="106" name="Google Shape;10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44613"/>
            <a:ext cx="2462213" cy="12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>
            <p:ph type="ctrTitle"/>
          </p:nvPr>
        </p:nvSpPr>
        <p:spPr>
          <a:xfrm>
            <a:off x="354512" y="3200401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354512" y="3858638"/>
            <a:ext cx="778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rgbClr val="4E84C4"/>
              </a:buClr>
              <a:buSzPts val="3000"/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9" name="Google Shape;109;p14"/>
          <p:cNvSpPr txBox="1"/>
          <p:nvPr/>
        </p:nvSpPr>
        <p:spPr>
          <a:xfrm>
            <a:off x="7086600" y="6477000"/>
            <a:ext cx="205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629A"/>
                </a:solidFill>
                <a:latin typeface="Arial"/>
                <a:ea typeface="Arial"/>
                <a:cs typeface="Arial"/>
                <a:sym typeface="Arial"/>
              </a:rPr>
              <a:t>TCS Confidential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411163" y="1189038"/>
            <a:ext cx="84280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2313" y="3886200"/>
            <a:ext cx="77724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722313" y="2906713"/>
            <a:ext cx="77724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ctr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PT Sans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28172" y="11890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778826" y="11890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28172" y="1187449"/>
            <a:ext cx="4040188" cy="712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28172" y="19161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3" type="body"/>
          </p:nvPr>
        </p:nvSpPr>
        <p:spPr>
          <a:xfrm>
            <a:off x="4761137" y="1187449"/>
            <a:ext cx="4041775" cy="712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4" type="body"/>
          </p:nvPr>
        </p:nvSpPr>
        <p:spPr>
          <a:xfrm>
            <a:off x="4761137" y="19161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28172" y="1125537"/>
            <a:ext cx="3008313" cy="787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604078" y="1125537"/>
            <a:ext cx="5111750" cy="5199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28172" y="1951036"/>
            <a:ext cx="3008313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PT Sans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4E84C4"/>
              </a:buClr>
              <a:buSzPts val="1000"/>
              <a:buFont typeface="Courier New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792288" y="4876801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5" name="Google Shape;135;p22"/>
          <p:cNvSpPr/>
          <p:nvPr>
            <p:ph idx="2" type="pic"/>
          </p:nvPr>
        </p:nvSpPr>
        <p:spPr>
          <a:xfrm>
            <a:off x="1792288" y="1143000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4E84C4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4E84C4"/>
              </a:buClr>
              <a:buSzPts val="2800"/>
              <a:buFont typeface="PT Sans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Courier New"/>
              <a:buNone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1792288" y="5443539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200"/>
              <a:buFont typeface="PT Sans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4E84C4"/>
              </a:buClr>
              <a:buSzPts val="1000"/>
              <a:buFont typeface="Courier New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4E84C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>
  <p:cSld name="Title and Tab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 rot="5400000">
            <a:off x="2047072" y="-467528"/>
            <a:ext cx="5156200" cy="842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 rot="5400000">
            <a:off x="5264486" y="2728118"/>
            <a:ext cx="5135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 rot="5400000">
            <a:off x="941048" y="661648"/>
            <a:ext cx="5135563" cy="619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ctrTitle"/>
          </p:nvPr>
        </p:nvSpPr>
        <p:spPr>
          <a:xfrm>
            <a:off x="354512" y="3200401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" type="subTitle"/>
          </p:nvPr>
        </p:nvSpPr>
        <p:spPr>
          <a:xfrm>
            <a:off x="354512" y="3858638"/>
            <a:ext cx="778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5" name="Google Shape;155;p28"/>
          <p:cNvSpPr txBox="1"/>
          <p:nvPr/>
        </p:nvSpPr>
        <p:spPr>
          <a:xfrm>
            <a:off x="7086600" y="6477000"/>
            <a:ext cx="205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629A"/>
                </a:solidFill>
                <a:latin typeface="Arial"/>
                <a:ea typeface="Arial"/>
                <a:cs typeface="Arial"/>
                <a:sym typeface="Arial"/>
              </a:rPr>
              <a:t>TCS Confidential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ctrTitle"/>
          </p:nvPr>
        </p:nvSpPr>
        <p:spPr>
          <a:xfrm>
            <a:off x="354512" y="3200401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1" type="subTitle"/>
          </p:nvPr>
        </p:nvSpPr>
        <p:spPr>
          <a:xfrm>
            <a:off x="354512" y="3858638"/>
            <a:ext cx="778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6" name="Google Shape;166;p31"/>
          <p:cNvSpPr txBox="1"/>
          <p:nvPr/>
        </p:nvSpPr>
        <p:spPr>
          <a:xfrm>
            <a:off x="7086600" y="6477000"/>
            <a:ext cx="205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629A"/>
                </a:solidFill>
                <a:latin typeface="Arial"/>
                <a:ea typeface="Arial"/>
                <a:cs typeface="Arial"/>
                <a:sym typeface="Arial"/>
              </a:rPr>
              <a:t>TCS Confidential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 scaled="0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ctrTitle"/>
          </p:nvPr>
        </p:nvSpPr>
        <p:spPr>
          <a:xfrm>
            <a:off x="354512" y="3200401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6" name="Google Shape;176;p34"/>
          <p:cNvSpPr txBox="1"/>
          <p:nvPr>
            <p:ph idx="1" type="subTitle"/>
          </p:nvPr>
        </p:nvSpPr>
        <p:spPr>
          <a:xfrm>
            <a:off x="354512" y="3858638"/>
            <a:ext cx="778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7" name="Google Shape;177;p34"/>
          <p:cNvSpPr txBox="1"/>
          <p:nvPr/>
        </p:nvSpPr>
        <p:spPr>
          <a:xfrm>
            <a:off x="7086600" y="6477000"/>
            <a:ext cx="205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629A"/>
                </a:solidFill>
                <a:latin typeface="Arial"/>
                <a:ea typeface="Arial"/>
                <a:cs typeface="Arial"/>
                <a:sym typeface="Arial"/>
              </a:rPr>
              <a:t>TCS Confidential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 scaled="0"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ctrTitle"/>
          </p:nvPr>
        </p:nvSpPr>
        <p:spPr>
          <a:xfrm>
            <a:off x="354512" y="3200401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1" type="subTitle"/>
          </p:nvPr>
        </p:nvSpPr>
        <p:spPr>
          <a:xfrm>
            <a:off x="354512" y="3858638"/>
            <a:ext cx="778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4" name="Google Shape;194;p37"/>
          <p:cNvSpPr txBox="1"/>
          <p:nvPr/>
        </p:nvSpPr>
        <p:spPr>
          <a:xfrm>
            <a:off x="7086600" y="6477000"/>
            <a:ext cx="205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629A"/>
                </a:solidFill>
                <a:latin typeface="Arial"/>
                <a:ea typeface="Arial"/>
                <a:cs typeface="Arial"/>
                <a:sym typeface="Arial"/>
              </a:rPr>
              <a:t>TCS Confidential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>
            <a:gsLst>
              <a:gs pos="0">
                <a:srgbClr val="0067AC"/>
              </a:gs>
              <a:gs pos="10000">
                <a:srgbClr val="0067AC"/>
              </a:gs>
              <a:gs pos="100000">
                <a:srgbClr val="56BBED"/>
              </a:gs>
            </a:gsLst>
            <a:lin ang="9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11163" y="1189038"/>
            <a:ext cx="84280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4E84C4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PT Sans"/>
              <a:buChar char="–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E84C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5" name="Google Shape;85;p13"/>
          <p:cNvSpPr txBox="1"/>
          <p:nvPr/>
        </p:nvSpPr>
        <p:spPr>
          <a:xfrm>
            <a:off x="8229600" y="6311900"/>
            <a:ext cx="663575" cy="360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  <a:r>
              <a:rPr b="0" i="0" lang="en-US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425450" y="6426200"/>
            <a:ext cx="2422525" cy="279400"/>
            <a:chOff x="240" y="3744"/>
            <a:chExt cx="2055" cy="237"/>
          </a:xfrm>
        </p:grpSpPr>
        <p:sp>
          <p:nvSpPr>
            <p:cNvPr id="87" name="Google Shape;87;p13"/>
            <p:cNvSpPr/>
            <p:nvPr/>
          </p:nvSpPr>
          <p:spPr>
            <a:xfrm>
              <a:off x="240" y="3744"/>
              <a:ext cx="2055" cy="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355" y="3744"/>
              <a:ext cx="462" cy="79"/>
            </a:xfrm>
            <a:custGeom>
              <a:rect b="b" l="l" r="r" t="t"/>
              <a:pathLst>
                <a:path extrusionOk="0" h="641" w="369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90" y="3744"/>
              <a:ext cx="737" cy="79"/>
            </a:xfrm>
            <a:custGeom>
              <a:rect b="b" l="l" r="r" t="t"/>
              <a:pathLst>
                <a:path extrusionOk="0" h="641" w="5893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40" y="3745"/>
              <a:ext cx="311" cy="78"/>
            </a:xfrm>
            <a:custGeom>
              <a:rect b="b" l="l" r="r" t="t"/>
              <a:pathLst>
                <a:path extrusionOk="0" h="621" w="249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301" y="3876"/>
              <a:ext cx="994" cy="105"/>
            </a:xfrm>
            <a:custGeom>
              <a:rect b="b" l="l" r="r" t="t"/>
              <a:pathLst>
                <a:path extrusionOk="0" h="842" w="7953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92" name="Google Shape;92;p13"/>
          <p:cNvSpPr/>
          <p:nvPr/>
        </p:nvSpPr>
        <p:spPr>
          <a:xfrm>
            <a:off x="0" y="3810000"/>
            <a:ext cx="9144000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descr="Q:\Repro 2\New guidelines 2011_12\Final 260411\PPT\OLD\050511\WMF\text slide pattern_2 boxes_060511.wmf" id="93" name="Google Shape;9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446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7086600" y="6477000"/>
            <a:ext cx="205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629A"/>
                </a:solidFill>
                <a:latin typeface="Arial"/>
                <a:ea typeface="Arial"/>
                <a:cs typeface="Arial"/>
                <a:sym typeface="Arial"/>
              </a:rPr>
              <a:t>TCS Confidential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A434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7" name="Google Shape;147;p26"/>
          <p:cNvSpPr/>
          <p:nvPr/>
        </p:nvSpPr>
        <p:spPr>
          <a:xfrm>
            <a:off x="0" y="1525588"/>
            <a:ext cx="1233488" cy="900112"/>
          </a:xfrm>
          <a:custGeom>
            <a:rect b="b" l="l" r="r" t="t"/>
            <a:pathLst>
              <a:path extrusionOk="0" h="1701" w="233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4B76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8175625" y="431800"/>
            <a:ext cx="484188" cy="423863"/>
          </a:xfrm>
          <a:custGeom>
            <a:rect b="b" l="l" r="r" t="t"/>
            <a:pathLst>
              <a:path extrusionOk="0" h="727" w="835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descr="Q:\Repro 2\New guidelines 2011_12\Final 260411\PPT\050511\WMF\Orange_TCS_Logo_EC Block_logo file.wmf" id="149" name="Google Shape;149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7500" y="6308725"/>
            <a:ext cx="2590800" cy="460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58B86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8" name="Google Shape;158;p29"/>
          <p:cNvSpPr/>
          <p:nvPr/>
        </p:nvSpPr>
        <p:spPr>
          <a:xfrm>
            <a:off x="0" y="1525588"/>
            <a:ext cx="1233488" cy="900112"/>
          </a:xfrm>
          <a:custGeom>
            <a:rect b="b" l="l" r="r" t="t"/>
            <a:pathLst>
              <a:path extrusionOk="0" h="1701" w="233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ABA1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8175625" y="431800"/>
            <a:ext cx="484188" cy="423863"/>
          </a:xfrm>
          <a:custGeom>
            <a:rect b="b" l="l" r="r" t="t"/>
            <a:pathLst>
              <a:path extrusionOk="0" h="727" w="835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descr="Q:\Repro 2\New guidelines 2011_12\Final 260411\PPT\050511\WMF\Grey_TCS_Logo_EC Block_logo file.wmf" id="160" name="Google Shape;160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20675" y="6308725"/>
            <a:ext cx="2590800" cy="4619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1BB0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descr="Q:\Repro 2\New guidelines 2011_12\Final 260411\PPT\New Folder\Green patttern.wmf" id="169" name="Google Shape;169;p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524000"/>
            <a:ext cx="1231900" cy="90011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/>
          <p:nvPr/>
        </p:nvSpPr>
        <p:spPr>
          <a:xfrm>
            <a:off x="8175625" y="431800"/>
            <a:ext cx="484188" cy="423863"/>
          </a:xfrm>
          <a:custGeom>
            <a:rect b="b" l="l" r="r" t="t"/>
            <a:pathLst>
              <a:path extrusionOk="0" h="727" w="835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descr="Q:\Repro 2\New guidelines 2011_12\Final 260411\PPT\050511\WMF\Green_TCS_Logo_EC Block_logo file.wmf" id="171" name="Google Shape;17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675" y="6308725"/>
            <a:ext cx="2590800" cy="4619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3"/>
    <p:sldLayoutId id="2147483676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 scaled="0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/>
        </p:nvSpPr>
        <p:spPr>
          <a:xfrm>
            <a:off x="495300" y="2933700"/>
            <a:ext cx="8077200" cy="554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Thank You</a:t>
            </a:r>
            <a:endParaRPr/>
          </a:p>
        </p:txBody>
      </p:sp>
      <p:sp>
        <p:nvSpPr>
          <p:cNvPr id="180" name="Google Shape;180;p35"/>
          <p:cNvSpPr/>
          <p:nvPr/>
        </p:nvSpPr>
        <p:spPr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81" name="Google Shape;181;p35"/>
          <p:cNvSpPr/>
          <p:nvPr/>
        </p:nvSpPr>
        <p:spPr>
          <a:xfrm>
            <a:off x="425450" y="5899150"/>
            <a:ext cx="1370013" cy="579438"/>
          </a:xfrm>
          <a:custGeom>
            <a:rect b="b" l="l" r="r" t="t"/>
            <a:pathLst>
              <a:path extrusionOk="0" h="5676" w="13427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182" name="Google Shape;182;p35"/>
          <p:cNvGrpSpPr/>
          <p:nvPr/>
        </p:nvGrpSpPr>
        <p:grpSpPr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83" name="Google Shape;183;p35"/>
            <p:cNvSpPr/>
            <p:nvPr/>
          </p:nvSpPr>
          <p:spPr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84" name="Google Shape;184;p35"/>
            <p:cNvSpPr/>
            <p:nvPr/>
          </p:nvSpPr>
          <p:spPr>
            <a:xfrm>
              <a:off x="1382" y="270"/>
              <a:ext cx="462" cy="80"/>
            </a:xfrm>
            <a:custGeom>
              <a:rect b="b" l="l" r="r" t="t"/>
              <a:pathLst>
                <a:path extrusionOk="0" h="641" w="369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617" y="270"/>
              <a:ext cx="737" cy="80"/>
            </a:xfrm>
            <a:custGeom>
              <a:rect b="b" l="l" r="r" t="t"/>
              <a:pathLst>
                <a:path extrusionOk="0" h="641" w="5893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267" y="271"/>
              <a:ext cx="311" cy="78"/>
            </a:xfrm>
            <a:custGeom>
              <a:rect b="b" l="l" r="r" t="t"/>
              <a:pathLst>
                <a:path extrusionOk="0" h="621" w="249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1328" y="402"/>
              <a:ext cx="994" cy="105"/>
            </a:xfrm>
            <a:custGeom>
              <a:rect b="b" l="l" r="r" t="t"/>
              <a:pathLst>
                <a:path extrusionOk="0" h="842" w="7953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88" name="Google Shape;188;p35"/>
          <p:cNvSpPr/>
          <p:nvPr/>
        </p:nvSpPr>
        <p:spPr>
          <a:xfrm>
            <a:off x="8181975" y="425450"/>
            <a:ext cx="485775" cy="423863"/>
          </a:xfrm>
          <a:custGeom>
            <a:rect b="b" l="l" r="r" t="t"/>
            <a:pathLst>
              <a:path extrusionOk="0" h="727" w="835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descr="Q:\Repro 2\New guidelines 2011_12\Final 260411\PPT\OLD\050511\WMF\TATA Patter revised.wmf" id="189" name="Google Shape;189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344613"/>
            <a:ext cx="2462213" cy="12604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2"/>
    <p:sldLayoutId id="2147483678" r:id="rId3"/>
    <p:sldLayoutId id="214748367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uan.zuluaga@tc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ctrTitle"/>
          </p:nvPr>
        </p:nvSpPr>
        <p:spPr>
          <a:xfrm>
            <a:off x="457200" y="7620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T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ITM - Xamarin introduction</a:t>
            </a:r>
            <a:b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Juan Carlos Zuluaga</a:t>
            </a:r>
            <a:b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Email: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jzuluaga55@gmail.com</a:t>
            </a: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Phone: 350 634 2747</a:t>
            </a:r>
            <a:b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Twitter: jzuluga55@hotmail.com</a:t>
            </a:r>
            <a:b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Youtube: jzuluaga55</a:t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</a:t>
            </a:r>
            <a:endParaRPr/>
          </a:p>
        </p:txBody>
      </p:sp>
      <p:pic>
        <p:nvPicPr>
          <p:cNvPr id="256" name="Google Shape;25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2964"/>
            <a:ext cx="9144000" cy="493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 approach</a:t>
            </a:r>
            <a:endParaRPr/>
          </a:p>
        </p:txBody>
      </p:sp>
      <p:pic>
        <p:nvPicPr>
          <p:cNvPr id="262" name="Google Shape;26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74018"/>
            <a:ext cx="9144000" cy="4509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</a:t>
            </a:r>
            <a:endParaRPr/>
          </a:p>
        </p:txBody>
      </p:sp>
      <p:pic>
        <p:nvPicPr>
          <p:cNvPr id="268" name="Google Shape;26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45696"/>
            <a:ext cx="9144000" cy="4966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 Approach</a:t>
            </a:r>
            <a:endParaRPr/>
          </a:p>
        </p:txBody>
      </p:sp>
      <p:pic>
        <p:nvPicPr>
          <p:cNvPr id="274" name="Google Shape;27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00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native important?</a:t>
            </a:r>
            <a:endParaRPr/>
          </a:p>
        </p:txBody>
      </p:sp>
      <p:pic>
        <p:nvPicPr>
          <p:cNvPr id="280" name="Google Shape;28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8192"/>
            <a:ext cx="9144000" cy="4281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native important?</a:t>
            </a:r>
            <a:endParaRPr/>
          </a:p>
        </p:txBody>
      </p:sp>
      <p:pic>
        <p:nvPicPr>
          <p:cNvPr id="286" name="Google Shape;28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75762"/>
            <a:ext cx="9144000" cy="410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4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= Truly native</a:t>
            </a:r>
            <a:endParaRPr/>
          </a:p>
        </p:txBody>
      </p:sp>
      <p:pic>
        <p:nvPicPr>
          <p:cNvPr id="292" name="Google Shape;29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4099"/>
            <a:ext cx="9144000" cy="497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5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= Share</a:t>
            </a:r>
            <a:endParaRPr/>
          </a:p>
        </p:txBody>
      </p:sp>
      <p:pic>
        <p:nvPicPr>
          <p:cNvPr id="298" name="Google Shape;29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9027"/>
            <a:ext cx="9144000" cy="5026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6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= mix of best practices</a:t>
            </a:r>
            <a:endParaRPr/>
          </a:p>
        </p:txBody>
      </p:sp>
      <p:pic>
        <p:nvPicPr>
          <p:cNvPr id="304" name="Google Shape;30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2317"/>
            <a:ext cx="9144000" cy="445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7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Vs Xamarin Forms</a:t>
            </a:r>
            <a:endParaRPr/>
          </a:p>
        </p:txBody>
      </p:sp>
      <p:pic>
        <p:nvPicPr>
          <p:cNvPr id="310" name="Google Shape;31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62" y="1696938"/>
            <a:ext cx="867727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important Mobile?</a:t>
            </a:r>
            <a:endParaRPr/>
          </a:p>
        </p:txBody>
      </p:sp>
      <p:pic>
        <p:nvPicPr>
          <p:cNvPr id="207" name="Google Shape;20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31614"/>
            <a:ext cx="9144000" cy="4194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8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is not only to develop</a:t>
            </a:r>
            <a:endParaRPr/>
          </a:p>
        </p:txBody>
      </p:sp>
      <p:pic>
        <p:nvPicPr>
          <p:cNvPr id="316" name="Google Shape;31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2" y="1438622"/>
            <a:ext cx="863917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complete suit</a:t>
            </a:r>
            <a:endParaRPr/>
          </a:p>
        </p:txBody>
      </p:sp>
      <p:pic>
        <p:nvPicPr>
          <p:cNvPr id="322" name="Google Shape;32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484784"/>
            <a:ext cx="851535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complexity</a:t>
            </a:r>
            <a:endParaRPr/>
          </a:p>
        </p:txBody>
      </p:sp>
      <p:pic>
        <p:nvPicPr>
          <p:cNvPr id="328" name="Google Shape;32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772816"/>
            <a:ext cx="8603731" cy="4193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1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important Mobile?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8200"/>
            <a:ext cx="9144000" cy="513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Appification</a:t>
            </a:r>
            <a:endParaRPr/>
          </a:p>
        </p:txBody>
      </p:sp>
      <p:pic>
        <p:nvPicPr>
          <p:cNvPr id="219" name="Google Shape;21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0500"/>
            <a:ext cx="9144000" cy="54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Appification Challenge #1</a:t>
            </a:r>
            <a:endParaRPr/>
          </a:p>
        </p:txBody>
      </p:sp>
      <p:sp>
        <p:nvSpPr>
          <p:cNvPr id="225" name="Google Shape;225;p43"/>
          <p:cNvSpPr/>
          <p:nvPr/>
        </p:nvSpPr>
        <p:spPr>
          <a:xfrm>
            <a:off x="1676400" y="5029200"/>
            <a:ext cx="2590800" cy="8382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/>
          </a:p>
        </p:txBody>
      </p:sp>
      <p:sp>
        <p:nvSpPr>
          <p:cNvPr id="226" name="Google Shape;226;p43"/>
          <p:cNvSpPr/>
          <p:nvPr/>
        </p:nvSpPr>
        <p:spPr>
          <a:xfrm>
            <a:off x="4876800" y="1752600"/>
            <a:ext cx="2590800" cy="4109906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(5 x)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Appification Challenge #2</a:t>
            </a:r>
            <a:endParaRPr/>
          </a:p>
        </p:txBody>
      </p:sp>
      <p:pic>
        <p:nvPicPr>
          <p:cNvPr id="232" name="Google Shape;23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7278"/>
            <a:ext cx="9144000" cy="456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Appification Challenge #3</a:t>
            </a:r>
            <a:endParaRPr/>
          </a:p>
        </p:txBody>
      </p:sp>
      <p:pic>
        <p:nvPicPr>
          <p:cNvPr id="238" name="Google Shape;23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10343"/>
            <a:ext cx="9144000" cy="4637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Lifecycle</a:t>
            </a:r>
            <a:endParaRPr/>
          </a:p>
        </p:txBody>
      </p:sp>
      <p:pic>
        <p:nvPicPr>
          <p:cNvPr id="244" name="Google Shape;24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7239"/>
            <a:ext cx="9144000" cy="3803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ways?</a:t>
            </a:r>
            <a:endParaRPr/>
          </a:p>
        </p:txBody>
      </p:sp>
      <p:pic>
        <p:nvPicPr>
          <p:cNvPr id="250" name="Google Shape;25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3361"/>
            <a:ext cx="9144000" cy="397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r 1">
  <a:themeElements>
    <a:clrScheme name="Custom 2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r 3">
  <a:themeElements>
    <a:clrScheme name="Custom 2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~1756773">
  <a:themeElements>
    <a:clrScheme name="Custom 2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hank You">
  <a:themeElements>
    <a:clrScheme name="Custom 2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ivider 2">
  <a:themeElements>
    <a:clrScheme name="Custom 2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