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18576b3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18576b3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18576b38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18576b38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13c6a423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13c6a423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15aa4102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15aa410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13c6a423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13c6a423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13c6a423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13c6a423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13c6a423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13c6a423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15aa4102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15aa410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13c6a423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13c6a423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0e75f284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0e75f28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oscar.syu@berkeley.ed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inyurl.com/d8scholar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Foundations Seminar: Data 8</a:t>
            </a:r>
            <a:endParaRPr sz="50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225" y="1199775"/>
            <a:ext cx="4076986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What’s my least favorite boba shop? What’s my favorite?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only the good boba shops.  How many are there?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Give me a table of the first 2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my average rating for each of my “Awesome” and “Bad” opinions in a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 </a:t>
            </a:r>
            <a:r>
              <a:rPr lang="en"/>
              <a:t>array of the names of the best 2 boba places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the average rating of the bottom 3 boba places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Give me the following output: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050" y="2805325"/>
            <a:ext cx="2500950" cy="226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325" y="3495025"/>
            <a:ext cx="1640975" cy="16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65500" y="627650"/>
            <a:ext cx="4045200" cy="2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265500" y="996350"/>
            <a:ext cx="4045200" cy="20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3rd Year, Data Science Major, IEOR minor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From Palo Alto, CA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3rd Semester as a Data 8 Tutor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Took Data 8 Spring 2017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First time teaching this course!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Fun Facts: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 add 2 spaces after every period I type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 put in milk before cereal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You can occasionally catch me trying out bus routes</a:t>
            </a:r>
            <a:endParaRPr sz="14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425" y="638450"/>
            <a:ext cx="3713123" cy="3714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Info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oscar.syu@berkeley.edu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Office Hours: 10 - 11am Tuesdays 254, Sutardja Dai Hall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Additional (SUSA) Office Hours: TBD (likely Saturday 1-3 PM First Floor Moffitt)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Policy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Purpose of the class: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Allow you to succeed in Data 8</a:t>
            </a:r>
            <a:r>
              <a:rPr lang="en"/>
              <a:t>, </a:t>
            </a:r>
            <a:r>
              <a:rPr lang="en" sz="1400"/>
              <a:t>better understand what data science is, and how it can relate to your future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 unit P/NP course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Entails 3 hours of work a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 hour → participating in tutoring sections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 hour → coming to this seminar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 hour (on average) → doing extra worksheets, assignments, perhaps a project at the 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Attendance Policy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NP after 3 excused absences OR 2 unexcused absences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Talk to me in advance about absences if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In-class check-in with 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Come prepared with questions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 ready to engage with your peers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class is meant for you to have a community, don’t just work on your homework: actively engage in teaching and learning from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 the assigned work:  I’ll check at the beginning of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Stay focused in class!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fun, make friends!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Class Structure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Depends on what is going on in Data 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Most weeks: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15-20 minutes class discussion of topics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Rest of time: ask questions, collaborate, do worksheets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Project weeks: reduced conceptual focus, more time to work on projects, get help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Functions more as an office hour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 weeks: Data 8 Bootcamp - Do practice problems, tackle tricky problems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After exams or “off weeks”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Guest speakers, may be entire class, or just portion of it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Material outside of Data 8 - industry standards, careers in data science, data ethics, etc.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Material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Fill out the survey:</a:t>
            </a:r>
            <a:r>
              <a:rPr lang="en" sz="1400"/>
              <a:t> </a:t>
            </a:r>
            <a:r>
              <a:rPr b="1"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https://tinyurl.com/d8scholars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I’m going to try to gear this class to your needs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Possible outside topics + supplementary activities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Pandas, Visualizing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 storytelling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Q&amp;A with professors/Division of Data Science staff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 Ethics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Applying data science to other fields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Tips to do well in Data 8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Standard: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Textbook - almost all your answers are there!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Piazza - browse for tips, private messages for specific help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 to OHs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Don’t underestimate the concepts - make sure you fully understand them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Practice is the best way to ace this course</a:t>
            </a:r>
            <a:endParaRPr/>
          </a:p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Hidden: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 nice and polite on your regrade requests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8 problems almost always are never ambiguous.  Yes or no answers.  Try to explain answers in a concise and clear way.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course is a culmination of many topics - one exam, or one topic will not define how you do in this class.  However, everything is interconnected and builds off each other.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Don’t forget how to code when the course shifts to statistics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Questions on the material so far?</a:t>
            </a:r>
            <a:endParaRPr sz="8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