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39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6D5EE-EB82-4D86-9C75-66E318CD2FE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3ECE1-F66B-4562-8CE9-4CD29542F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2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FD181-2F0F-8017-8F41-95AACC34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50BA7D-DFC9-6FCA-D16A-DD6C49B8A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2F6FA-90B0-856D-BE8F-93D7E514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A09DC-4A80-E634-708C-F5349559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D2E3D-955A-A754-4BED-7BC6D2D9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3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91D31-6D60-7964-B47E-F35C21A2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0E67B-BBE6-1045-3029-E95C6C072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D8E30-1694-5CDC-6D03-B6523373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199D5-2ECA-867D-C087-4D643F18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D3BD8-0737-0D6F-2C09-F4D00780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34FF8C-1C7D-C5AB-ADCB-81B7C95D4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477BF-4CA8-83BF-3274-5EA525E43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2B8F1-0C34-6B52-0E95-30D845B2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9CF64-9144-769F-0E2D-BCFC542B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EEEC8-211E-1557-1DBB-68173681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7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F7D24-6E85-6582-15C8-A999F438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79C89-F42D-76A6-025B-90E0AD53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99EE2-DA59-A079-F8E9-336817C1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7ED6A-C936-E4C9-FD7D-961C141F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D4E40-375E-D762-A7BE-CDC1A73F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D895C-AA2D-EEDE-BD2A-0F35422D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0688C-3194-9443-BA90-5D1F90C8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4EC29-6644-EFD0-3424-9616176C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9F3D5-761F-8775-C401-50336E47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37B59-F5E5-B28C-30FF-27644015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8A2AA-9AC3-3556-D181-80B02E156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75E5F7-04D5-1ABA-EA53-C2D3EA66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CDD78-0218-F390-FA2E-D0751171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D2E30-A519-EEE8-3C29-23B9305B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72409-EC95-B686-99DD-24303A01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4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3FDBA-2873-6CD6-EEB8-4AF97D61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2B6BB-2B97-9AD9-FFE0-D8CF6BBA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9CCC9-31F0-1FC8-B1C9-3C7DB8D9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6FCFEB-2106-2290-9E7E-209EA1DB6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461-F51F-D8FD-F9C0-BBCE14C7B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AE45E1-F2F1-D3D2-89C4-2AC24DD9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6AF882-90CA-ADEB-5FD1-F0722FED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F2C1C-A70E-D90A-82A6-7F65B19D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2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F3EAB-BA36-77B8-944B-07333347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29B225-C044-734B-CB7C-196BFAFB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2093FF-2210-9077-C766-F753323E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81076E-AB18-656C-DC11-9431119E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7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82A18-6E33-088E-469B-6785A7BC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3F166F-0B2F-7B98-1DB8-4028DC55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9FFA0-3C67-E3D8-4943-BF6CECC2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5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14789-2FF2-F4D5-8BE9-E79804A6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41883-4EAA-0C42-CF9F-5FEEC41C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83E89-DF69-45B8-69F2-0E8B2541A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A8B47-2A0F-D11F-FDAB-DFBBAA98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A8EBA-5308-6E96-B2E6-19C46DBF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459D4D-2742-B2E3-F474-4DAC543D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06977-B065-CBC5-B307-A6DE1B92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D66751-CF6F-7FBB-7F39-20DA87802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ECF700-A7E2-BBDB-43F5-54A08B701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3786A-A5C8-A200-6A8C-CAC9921E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D5BB2-21B4-64B7-87C2-AC567144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7DFBA-EDFF-E9D5-84E4-D0E6AB10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1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3BB0DD-D726-E251-B30D-CB147CCF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DA0A0-053F-4A7C-FC1F-C46FA2DC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4290A-42F5-24B2-884A-C18668FCC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302E6-A38F-44A6-973F-50AEAF25125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A8E07-14D2-5137-DF07-95F2C9A85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D2E17-4647-C9BB-BAC0-0A8F8AD49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4240F-EFF6-4C84-87AD-677C5970F3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E5816F-F2FD-C3F6-6233-4A49BB868502}"/>
              </a:ext>
            </a:extLst>
          </p:cNvPr>
          <p:cNvSpPr txBox="1"/>
          <p:nvPr userDrawn="1"/>
        </p:nvSpPr>
        <p:spPr>
          <a:xfrm>
            <a:off x="4496282" y="6611779"/>
            <a:ext cx="3199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Oscar Tan Wen Long</a:t>
            </a:r>
            <a:endParaRPr lang="zh-CN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6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2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get 1" descr="徽标&#10;&#10;描述已自动生成">
            <a:hlinkClick r:id="rId2" action="ppaction://hlinksldjump"/>
            <a:extLst>
              <a:ext uri="{FF2B5EF4-FFF2-40B4-BE49-F238E27FC236}">
                <a16:creationId xmlns:a16="http://schemas.microsoft.com/office/drawing/2014/main" id="{28625CB8-559A-41F8-B641-ED240EA25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7" y="231497"/>
            <a:ext cx="1748519" cy="1747774"/>
          </a:xfrm>
          <a:prstGeom prst="rect">
            <a:avLst/>
          </a:prstGeom>
        </p:spPr>
      </p:pic>
      <p:pic>
        <p:nvPicPr>
          <p:cNvPr id="9" name="Target 2" descr="徽标&#10;&#10;描述已自动生成">
            <a:hlinkClick r:id="rId4" action="ppaction://hlinksldjump"/>
            <a:extLst>
              <a:ext uri="{FF2B5EF4-FFF2-40B4-BE49-F238E27FC236}">
                <a16:creationId xmlns:a16="http://schemas.microsoft.com/office/drawing/2014/main" id="{6906A78D-5300-BFFE-EE4E-C07DD9931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69" y="231497"/>
            <a:ext cx="1748519" cy="17477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3939CE9-87BB-12A5-841C-C3AAC40C7674}"/>
              </a:ext>
            </a:extLst>
          </p:cNvPr>
          <p:cNvSpPr/>
          <p:nvPr/>
        </p:nvSpPr>
        <p:spPr>
          <a:xfrm>
            <a:off x="959658" y="182648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1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20ED71-3FB7-D181-93B9-D210D5E5A883}"/>
              </a:ext>
            </a:extLst>
          </p:cNvPr>
          <p:cNvSpPr/>
          <p:nvPr/>
        </p:nvSpPr>
        <p:spPr>
          <a:xfrm>
            <a:off x="4099521" y="1826486"/>
            <a:ext cx="583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3" name="Target 3" descr="徽标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7A255456-A67E-457F-2A07-F0846282A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78" y="236968"/>
            <a:ext cx="1748519" cy="1747774"/>
          </a:xfrm>
          <a:prstGeom prst="rect">
            <a:avLst/>
          </a:prstGeom>
        </p:spPr>
      </p:pic>
      <p:pic>
        <p:nvPicPr>
          <p:cNvPr id="15" name="Target 4" descr="徽标&#10;&#10;描述已自动生成">
            <a:hlinkClick r:id="rId6" action="ppaction://hlinksldjump"/>
            <a:extLst>
              <a:ext uri="{FF2B5EF4-FFF2-40B4-BE49-F238E27FC236}">
                <a16:creationId xmlns:a16="http://schemas.microsoft.com/office/drawing/2014/main" id="{6F48A1A7-E8D9-2766-F77B-58EFE5FC5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188" y="326023"/>
            <a:ext cx="1748519" cy="174777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FE81083-7916-55A1-C343-80C082E35349}"/>
              </a:ext>
            </a:extLst>
          </p:cNvPr>
          <p:cNvSpPr/>
          <p:nvPr/>
        </p:nvSpPr>
        <p:spPr>
          <a:xfrm>
            <a:off x="7288195" y="183195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31AEEF-6F8F-17CE-4857-49262D682B9B}"/>
              </a:ext>
            </a:extLst>
          </p:cNvPr>
          <p:cNvSpPr/>
          <p:nvPr/>
        </p:nvSpPr>
        <p:spPr>
          <a:xfrm>
            <a:off x="10423914" y="1921012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9" name="Target 5" descr="徽标&#10;&#10;描述已自动生成">
            <a:hlinkClick r:id="rId7" action="ppaction://hlinksldjump"/>
            <a:extLst>
              <a:ext uri="{FF2B5EF4-FFF2-40B4-BE49-F238E27FC236}">
                <a16:creationId xmlns:a16="http://schemas.microsoft.com/office/drawing/2014/main" id="{21E02DC0-A4F3-11E5-D7C3-4C93253E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6" y="2851768"/>
            <a:ext cx="1748519" cy="1747774"/>
          </a:xfrm>
          <a:prstGeom prst="rect">
            <a:avLst/>
          </a:prstGeom>
        </p:spPr>
      </p:pic>
      <p:pic>
        <p:nvPicPr>
          <p:cNvPr id="21" name="Target 6" descr="徽标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6F0F06B7-8BBB-08BA-4788-D855BAD53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68" y="2851768"/>
            <a:ext cx="1748519" cy="1747774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191CEF5-B899-3D81-439E-9E5E36CE519C}"/>
              </a:ext>
            </a:extLst>
          </p:cNvPr>
          <p:cNvSpPr/>
          <p:nvPr/>
        </p:nvSpPr>
        <p:spPr>
          <a:xfrm>
            <a:off x="943627" y="4446756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EEB164-49C9-A47E-047A-56D41E833FDA}"/>
              </a:ext>
            </a:extLst>
          </p:cNvPr>
          <p:cNvSpPr/>
          <p:nvPr/>
        </p:nvSpPr>
        <p:spPr>
          <a:xfrm>
            <a:off x="4097115" y="4446757"/>
            <a:ext cx="588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5" name="Target 7" descr="徽标&#10;&#10;描述已自动生成">
            <a:hlinkClick r:id="rId9" action="ppaction://hlinksldjump"/>
            <a:extLst>
              <a:ext uri="{FF2B5EF4-FFF2-40B4-BE49-F238E27FC236}">
                <a16:creationId xmlns:a16="http://schemas.microsoft.com/office/drawing/2014/main" id="{247A90F9-02D9-13C6-6B33-451A98FA0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77" y="2857239"/>
            <a:ext cx="1748519" cy="1747774"/>
          </a:xfrm>
          <a:prstGeom prst="rect">
            <a:avLst/>
          </a:prstGeom>
        </p:spPr>
      </p:pic>
      <p:pic>
        <p:nvPicPr>
          <p:cNvPr id="27" name="Target 8" descr="徽标&#10;&#10;描述已自动生成">
            <a:hlinkClick r:id="rId10" action="ppaction://hlinksldjump"/>
            <a:extLst>
              <a:ext uri="{FF2B5EF4-FFF2-40B4-BE49-F238E27FC236}">
                <a16:creationId xmlns:a16="http://schemas.microsoft.com/office/drawing/2014/main" id="{67513988-AAA3-67D4-52F1-959D7F12E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187" y="2946294"/>
            <a:ext cx="1748519" cy="174777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46B06B2-7FCF-31D0-9EF2-762624FD17E5}"/>
              </a:ext>
            </a:extLst>
          </p:cNvPr>
          <p:cNvSpPr/>
          <p:nvPr/>
        </p:nvSpPr>
        <p:spPr>
          <a:xfrm>
            <a:off x="7288194" y="445222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3C75DD-7482-B4AC-F02B-27B65A29225D}"/>
              </a:ext>
            </a:extLst>
          </p:cNvPr>
          <p:cNvSpPr/>
          <p:nvPr/>
        </p:nvSpPr>
        <p:spPr>
          <a:xfrm>
            <a:off x="10429524" y="4541283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图片 4" descr="图标&#10;&#10;低可信度描述已自动生成">
            <a:extLst>
              <a:ext uri="{FF2B5EF4-FFF2-40B4-BE49-F238E27FC236}">
                <a16:creationId xmlns:a16="http://schemas.microsoft.com/office/drawing/2014/main" id="{76707697-05AE-A3F5-871F-A69DF1DC2B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0831">
            <a:off x="1242010" y="561253"/>
            <a:ext cx="540408" cy="833524"/>
          </a:xfrm>
          <a:prstGeom prst="rect">
            <a:avLst/>
          </a:prstGeom>
        </p:spPr>
      </p:pic>
      <p:pic>
        <p:nvPicPr>
          <p:cNvPr id="10" name="图片 9" descr="图标&#10;&#10;低可信度描述已自动生成">
            <a:extLst>
              <a:ext uri="{FF2B5EF4-FFF2-40B4-BE49-F238E27FC236}">
                <a16:creationId xmlns:a16="http://schemas.microsoft.com/office/drawing/2014/main" id="{5A7A4154-6CE1-422A-0066-E0CE62E607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0831">
            <a:off x="4414362" y="561253"/>
            <a:ext cx="540408" cy="833524"/>
          </a:xfrm>
          <a:prstGeom prst="rect">
            <a:avLst/>
          </a:prstGeom>
        </p:spPr>
      </p:pic>
      <p:pic>
        <p:nvPicPr>
          <p:cNvPr id="14" name="图片 13" descr="图标&#10;&#10;低可信度描述已自动生成">
            <a:extLst>
              <a:ext uri="{FF2B5EF4-FFF2-40B4-BE49-F238E27FC236}">
                <a16:creationId xmlns:a16="http://schemas.microsoft.com/office/drawing/2014/main" id="{702A96EA-5FB4-B6C1-44AF-422B0A7401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0831">
            <a:off x="7583371" y="566724"/>
            <a:ext cx="540408" cy="833524"/>
          </a:xfrm>
          <a:prstGeom prst="rect">
            <a:avLst/>
          </a:prstGeom>
        </p:spPr>
      </p:pic>
      <p:pic>
        <p:nvPicPr>
          <p:cNvPr id="16" name="图片 15" descr="图标&#10;&#10;低可信度描述已自动生成">
            <a:extLst>
              <a:ext uri="{FF2B5EF4-FFF2-40B4-BE49-F238E27FC236}">
                <a16:creationId xmlns:a16="http://schemas.microsoft.com/office/drawing/2014/main" id="{49F648BC-9FC1-CB42-11F3-15E98A9301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0831">
            <a:off x="10752381" y="655779"/>
            <a:ext cx="540408" cy="833524"/>
          </a:xfrm>
          <a:prstGeom prst="rect">
            <a:avLst/>
          </a:prstGeom>
        </p:spPr>
      </p:pic>
      <p:pic>
        <p:nvPicPr>
          <p:cNvPr id="20" name="图片 19" descr="图标&#10;&#10;低可信度描述已自动生成">
            <a:extLst>
              <a:ext uri="{FF2B5EF4-FFF2-40B4-BE49-F238E27FC236}">
                <a16:creationId xmlns:a16="http://schemas.microsoft.com/office/drawing/2014/main" id="{4012C9FA-234F-2D33-CAAB-74801F9671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0831">
            <a:off x="1242009" y="3181524"/>
            <a:ext cx="540408" cy="833524"/>
          </a:xfrm>
          <a:prstGeom prst="rect">
            <a:avLst/>
          </a:prstGeom>
        </p:spPr>
      </p:pic>
      <p:pic>
        <p:nvPicPr>
          <p:cNvPr id="22" name="图片 21" descr="图标&#10;&#10;低可信度描述已自动生成">
            <a:extLst>
              <a:ext uri="{FF2B5EF4-FFF2-40B4-BE49-F238E27FC236}">
                <a16:creationId xmlns:a16="http://schemas.microsoft.com/office/drawing/2014/main" id="{436E72E4-D888-213A-2BEA-9978805FBE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0831">
            <a:off x="4414361" y="3181524"/>
            <a:ext cx="540408" cy="833524"/>
          </a:xfrm>
          <a:prstGeom prst="rect">
            <a:avLst/>
          </a:prstGeom>
        </p:spPr>
      </p:pic>
      <p:pic>
        <p:nvPicPr>
          <p:cNvPr id="26" name="图片 25" descr="图标&#10;&#10;低可信度描述已自动生成">
            <a:extLst>
              <a:ext uri="{FF2B5EF4-FFF2-40B4-BE49-F238E27FC236}">
                <a16:creationId xmlns:a16="http://schemas.microsoft.com/office/drawing/2014/main" id="{82855D9B-8582-070C-CDF1-13AB0B369A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0831">
            <a:off x="7583370" y="3186995"/>
            <a:ext cx="540408" cy="833524"/>
          </a:xfrm>
          <a:prstGeom prst="rect">
            <a:avLst/>
          </a:prstGeom>
        </p:spPr>
      </p:pic>
      <p:pic>
        <p:nvPicPr>
          <p:cNvPr id="28" name="图片 27" descr="图标&#10;&#10;低可信度描述已自动生成">
            <a:extLst>
              <a:ext uri="{FF2B5EF4-FFF2-40B4-BE49-F238E27FC236}">
                <a16:creationId xmlns:a16="http://schemas.microsoft.com/office/drawing/2014/main" id="{8691A8EA-4111-64CE-3957-35B926DE1F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0831">
            <a:off x="10752380" y="3276050"/>
            <a:ext cx="540408" cy="8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2D50D1D-1A87-4F71-9436-3D64717F1622}"/>
              </a:ext>
            </a:extLst>
          </p:cNvPr>
          <p:cNvSpPr/>
          <p:nvPr/>
        </p:nvSpPr>
        <p:spPr>
          <a:xfrm>
            <a:off x="856527" y="358815"/>
            <a:ext cx="10544536" cy="346083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QUETION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hlinkClick r:id="rId2" action="ppaction://hlinksldjump"/>
            <a:extLst>
              <a:ext uri="{FF2B5EF4-FFF2-40B4-BE49-F238E27FC236}">
                <a16:creationId xmlns:a16="http://schemas.microsoft.com/office/drawing/2014/main" id="{C910CB89-BB84-20C6-FD5E-5B4C7304D97C}"/>
              </a:ext>
            </a:extLst>
          </p:cNvPr>
          <p:cNvSpPr/>
          <p:nvPr/>
        </p:nvSpPr>
        <p:spPr>
          <a:xfrm>
            <a:off x="4382946" y="5617580"/>
            <a:ext cx="3426108" cy="88160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249253-0E95-8D56-703C-34C17148B3E3}"/>
              </a:ext>
            </a:extLst>
          </p:cNvPr>
          <p:cNvSpPr/>
          <p:nvPr/>
        </p:nvSpPr>
        <p:spPr>
          <a:xfrm>
            <a:off x="971629" y="358815"/>
            <a:ext cx="896399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zh-CN" altLang="en-US" sz="10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244177-8BCD-82DB-FE04-DC7F68C5275F}"/>
              </a:ext>
            </a:extLst>
          </p:cNvPr>
          <p:cNvSpPr/>
          <p:nvPr/>
        </p:nvSpPr>
        <p:spPr>
          <a:xfrm>
            <a:off x="856527" y="3989408"/>
            <a:ext cx="10544536" cy="133880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ANWSER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51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C6950A6-921E-8876-EBFB-E290EA2F3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831F98-E395-F91C-7121-46A7560F408A}"/>
              </a:ext>
            </a:extLst>
          </p:cNvPr>
          <p:cNvSpPr/>
          <p:nvPr/>
        </p:nvSpPr>
        <p:spPr>
          <a:xfrm>
            <a:off x="856527" y="358815"/>
            <a:ext cx="10544536" cy="346083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QUETION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hlinkClick r:id="rId2" action="ppaction://hlinksldjump"/>
            <a:extLst>
              <a:ext uri="{FF2B5EF4-FFF2-40B4-BE49-F238E27FC236}">
                <a16:creationId xmlns:a16="http://schemas.microsoft.com/office/drawing/2014/main" id="{22D5462D-C505-9683-2CA7-6205605A0B4C}"/>
              </a:ext>
            </a:extLst>
          </p:cNvPr>
          <p:cNvSpPr/>
          <p:nvPr/>
        </p:nvSpPr>
        <p:spPr>
          <a:xfrm>
            <a:off x="4382946" y="5617580"/>
            <a:ext cx="3426108" cy="88160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1E2B3C-6750-A222-B451-58B966DD3F33}"/>
              </a:ext>
            </a:extLst>
          </p:cNvPr>
          <p:cNvSpPr/>
          <p:nvPr/>
        </p:nvSpPr>
        <p:spPr>
          <a:xfrm>
            <a:off x="971629" y="358815"/>
            <a:ext cx="896399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zh-CN" altLang="en-US" sz="10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46964DB-0FA4-69F4-5CBD-0D5FA6D52D33}"/>
              </a:ext>
            </a:extLst>
          </p:cNvPr>
          <p:cNvSpPr/>
          <p:nvPr/>
        </p:nvSpPr>
        <p:spPr>
          <a:xfrm>
            <a:off x="856527" y="3989408"/>
            <a:ext cx="10544536" cy="133880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ANWSER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32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5A1F52-9709-7FC6-F3BA-AC27A97CC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2E5D9D-867F-D51A-F908-40B7F40A8A24}"/>
              </a:ext>
            </a:extLst>
          </p:cNvPr>
          <p:cNvSpPr/>
          <p:nvPr/>
        </p:nvSpPr>
        <p:spPr>
          <a:xfrm>
            <a:off x="856527" y="358815"/>
            <a:ext cx="10544536" cy="346083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QUETION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hlinkClick r:id="rId2" action="ppaction://hlinksldjump"/>
            <a:extLst>
              <a:ext uri="{FF2B5EF4-FFF2-40B4-BE49-F238E27FC236}">
                <a16:creationId xmlns:a16="http://schemas.microsoft.com/office/drawing/2014/main" id="{2B2CCF6C-B83E-71B8-5A25-E97CCA700E64}"/>
              </a:ext>
            </a:extLst>
          </p:cNvPr>
          <p:cNvSpPr/>
          <p:nvPr/>
        </p:nvSpPr>
        <p:spPr>
          <a:xfrm>
            <a:off x="4382946" y="5617580"/>
            <a:ext cx="3426108" cy="88160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FF6AEB-E049-4425-901E-828BC6D583B7}"/>
              </a:ext>
            </a:extLst>
          </p:cNvPr>
          <p:cNvSpPr/>
          <p:nvPr/>
        </p:nvSpPr>
        <p:spPr>
          <a:xfrm>
            <a:off x="971629" y="358815"/>
            <a:ext cx="89640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zh-CN" altLang="en-US" sz="10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6F25C2-934E-A913-B276-50F56D6A20BE}"/>
              </a:ext>
            </a:extLst>
          </p:cNvPr>
          <p:cNvSpPr/>
          <p:nvPr/>
        </p:nvSpPr>
        <p:spPr>
          <a:xfrm>
            <a:off x="856527" y="3989408"/>
            <a:ext cx="10544536" cy="133880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ANWSER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41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34CB2DD-33AB-342B-1F8F-C87AC1CFC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E9C157D-9E34-B2B9-9A31-6BD851C20CA1}"/>
              </a:ext>
            </a:extLst>
          </p:cNvPr>
          <p:cNvSpPr/>
          <p:nvPr/>
        </p:nvSpPr>
        <p:spPr>
          <a:xfrm>
            <a:off x="856527" y="358815"/>
            <a:ext cx="10544536" cy="346083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QUETION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hlinkClick r:id="rId2" action="ppaction://hlinksldjump"/>
            <a:extLst>
              <a:ext uri="{FF2B5EF4-FFF2-40B4-BE49-F238E27FC236}">
                <a16:creationId xmlns:a16="http://schemas.microsoft.com/office/drawing/2014/main" id="{FF1F8414-D5E0-4391-16D8-B0259056BA58}"/>
              </a:ext>
            </a:extLst>
          </p:cNvPr>
          <p:cNvSpPr/>
          <p:nvPr/>
        </p:nvSpPr>
        <p:spPr>
          <a:xfrm>
            <a:off x="4382946" y="5617580"/>
            <a:ext cx="3426108" cy="88160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EEAA88-92DF-5247-33DF-41580388BBDE}"/>
              </a:ext>
            </a:extLst>
          </p:cNvPr>
          <p:cNvSpPr/>
          <p:nvPr/>
        </p:nvSpPr>
        <p:spPr>
          <a:xfrm>
            <a:off x="971629" y="358815"/>
            <a:ext cx="89640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zh-CN" altLang="en-US" sz="10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715151-85D5-E573-D3E3-97A39991CB54}"/>
              </a:ext>
            </a:extLst>
          </p:cNvPr>
          <p:cNvSpPr/>
          <p:nvPr/>
        </p:nvSpPr>
        <p:spPr>
          <a:xfrm>
            <a:off x="856527" y="3989408"/>
            <a:ext cx="10544536" cy="133880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ANWSER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9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C0DD3B0-64A3-B7B6-0AFB-56907180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64F3F7-86F1-9591-9964-B1B5B1756F72}"/>
              </a:ext>
            </a:extLst>
          </p:cNvPr>
          <p:cNvSpPr/>
          <p:nvPr/>
        </p:nvSpPr>
        <p:spPr>
          <a:xfrm>
            <a:off x="856527" y="358815"/>
            <a:ext cx="10544536" cy="346083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QUETION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hlinkClick r:id="rId2" action="ppaction://hlinksldjump"/>
            <a:extLst>
              <a:ext uri="{FF2B5EF4-FFF2-40B4-BE49-F238E27FC236}">
                <a16:creationId xmlns:a16="http://schemas.microsoft.com/office/drawing/2014/main" id="{6D5C54B0-5337-43F4-A307-CEC185FBB036}"/>
              </a:ext>
            </a:extLst>
          </p:cNvPr>
          <p:cNvSpPr/>
          <p:nvPr/>
        </p:nvSpPr>
        <p:spPr>
          <a:xfrm>
            <a:off x="4382946" y="5617580"/>
            <a:ext cx="3426108" cy="88160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C8ED0-B103-62F1-A6BB-4508BC0E1C2B}"/>
              </a:ext>
            </a:extLst>
          </p:cNvPr>
          <p:cNvSpPr/>
          <p:nvPr/>
        </p:nvSpPr>
        <p:spPr>
          <a:xfrm>
            <a:off x="971629" y="358815"/>
            <a:ext cx="89640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  <a:endParaRPr lang="zh-CN" altLang="en-US" sz="10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E29440-2B46-DC10-B504-BBFD68AEF8AA}"/>
              </a:ext>
            </a:extLst>
          </p:cNvPr>
          <p:cNvSpPr/>
          <p:nvPr/>
        </p:nvSpPr>
        <p:spPr>
          <a:xfrm>
            <a:off x="856527" y="3989408"/>
            <a:ext cx="10544536" cy="133880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ANWSER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66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838BB58-430F-FFEA-5BC4-824BB57B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1D5D30-F36F-DCC0-0DA3-559FFCD3B78B}"/>
              </a:ext>
            </a:extLst>
          </p:cNvPr>
          <p:cNvSpPr/>
          <p:nvPr/>
        </p:nvSpPr>
        <p:spPr>
          <a:xfrm>
            <a:off x="856527" y="358815"/>
            <a:ext cx="10544536" cy="346083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QUETION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hlinkClick r:id="rId2" action="ppaction://hlinksldjump"/>
            <a:extLst>
              <a:ext uri="{FF2B5EF4-FFF2-40B4-BE49-F238E27FC236}">
                <a16:creationId xmlns:a16="http://schemas.microsoft.com/office/drawing/2014/main" id="{383D0B05-BB8E-2FA4-C3C9-74E3D98C97BC}"/>
              </a:ext>
            </a:extLst>
          </p:cNvPr>
          <p:cNvSpPr/>
          <p:nvPr/>
        </p:nvSpPr>
        <p:spPr>
          <a:xfrm>
            <a:off x="4382946" y="5617580"/>
            <a:ext cx="3426108" cy="88160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B7BE29-5258-A86C-F014-217814272D61}"/>
              </a:ext>
            </a:extLst>
          </p:cNvPr>
          <p:cNvSpPr/>
          <p:nvPr/>
        </p:nvSpPr>
        <p:spPr>
          <a:xfrm>
            <a:off x="971629" y="358815"/>
            <a:ext cx="89640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  <a:endParaRPr lang="zh-CN" altLang="en-US" sz="10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1DA5C5C-A5F9-F435-5B1E-1D48E165DBF7}"/>
              </a:ext>
            </a:extLst>
          </p:cNvPr>
          <p:cNvSpPr/>
          <p:nvPr/>
        </p:nvSpPr>
        <p:spPr>
          <a:xfrm>
            <a:off x="856527" y="3989408"/>
            <a:ext cx="10544536" cy="133880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ANWSER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98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C04BFB-9485-2E73-2A6E-7FAA0D356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D912C9-DB5D-D352-346F-374508652CE7}"/>
              </a:ext>
            </a:extLst>
          </p:cNvPr>
          <p:cNvSpPr/>
          <p:nvPr/>
        </p:nvSpPr>
        <p:spPr>
          <a:xfrm>
            <a:off x="856527" y="358815"/>
            <a:ext cx="10544536" cy="346083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QUETION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hlinkClick r:id="rId2" action="ppaction://hlinksldjump"/>
            <a:extLst>
              <a:ext uri="{FF2B5EF4-FFF2-40B4-BE49-F238E27FC236}">
                <a16:creationId xmlns:a16="http://schemas.microsoft.com/office/drawing/2014/main" id="{79A0575B-0B9C-ED3B-7F5D-C5ACA32452FF}"/>
              </a:ext>
            </a:extLst>
          </p:cNvPr>
          <p:cNvSpPr/>
          <p:nvPr/>
        </p:nvSpPr>
        <p:spPr>
          <a:xfrm>
            <a:off x="4382946" y="5617580"/>
            <a:ext cx="3426108" cy="88160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A19505-1684-8A55-CE79-A15C6379B649}"/>
              </a:ext>
            </a:extLst>
          </p:cNvPr>
          <p:cNvSpPr/>
          <p:nvPr/>
        </p:nvSpPr>
        <p:spPr>
          <a:xfrm>
            <a:off x="971629" y="358815"/>
            <a:ext cx="89640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endParaRPr lang="zh-CN" altLang="en-US" sz="10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60C22B3-3CFA-6B3C-7E4A-65686AA292BE}"/>
              </a:ext>
            </a:extLst>
          </p:cNvPr>
          <p:cNvSpPr/>
          <p:nvPr/>
        </p:nvSpPr>
        <p:spPr>
          <a:xfrm>
            <a:off x="856527" y="3989408"/>
            <a:ext cx="10544536" cy="133880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ANWSER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55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A23D94-4C86-8930-A7B8-F991EA45C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A1967ED-A5D0-BD96-75D2-F59D88658B18}"/>
              </a:ext>
            </a:extLst>
          </p:cNvPr>
          <p:cNvSpPr/>
          <p:nvPr/>
        </p:nvSpPr>
        <p:spPr>
          <a:xfrm>
            <a:off x="856527" y="358815"/>
            <a:ext cx="10544536" cy="346083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QUETION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hlinkClick r:id="rId2" action="ppaction://hlinksldjump"/>
            <a:extLst>
              <a:ext uri="{FF2B5EF4-FFF2-40B4-BE49-F238E27FC236}">
                <a16:creationId xmlns:a16="http://schemas.microsoft.com/office/drawing/2014/main" id="{D82FF268-A7F4-1392-419A-E36192DB4AA5}"/>
              </a:ext>
            </a:extLst>
          </p:cNvPr>
          <p:cNvSpPr/>
          <p:nvPr/>
        </p:nvSpPr>
        <p:spPr>
          <a:xfrm>
            <a:off x="4382946" y="5617580"/>
            <a:ext cx="3426108" cy="88160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B39FEB-1AB0-2CBA-AD1A-744F66267407}"/>
              </a:ext>
            </a:extLst>
          </p:cNvPr>
          <p:cNvSpPr/>
          <p:nvPr/>
        </p:nvSpPr>
        <p:spPr>
          <a:xfrm>
            <a:off x="971629" y="358815"/>
            <a:ext cx="896400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zh-CN" altLang="en-US" sz="10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11E6F5C-CBCE-D34A-BB14-3E4A57489B4E}"/>
              </a:ext>
            </a:extLst>
          </p:cNvPr>
          <p:cNvSpPr/>
          <p:nvPr/>
        </p:nvSpPr>
        <p:spPr>
          <a:xfrm>
            <a:off x="856527" y="3989408"/>
            <a:ext cx="10544536" cy="133880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ANWSER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07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宽屏</PresentationFormat>
  <Paragraphs>40</Paragraphs>
  <Slides>9</Slides>
  <Notes>0</Notes>
  <HiddenSlides>8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ADLaM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Tan</dc:creator>
  <cp:lastModifiedBy>Oscar Tan</cp:lastModifiedBy>
  <cp:revision>1</cp:revision>
  <dcterms:created xsi:type="dcterms:W3CDTF">2024-08-16T06:40:41Z</dcterms:created>
  <dcterms:modified xsi:type="dcterms:W3CDTF">2024-08-16T07:01:15Z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2024-08-16T06:55:32Z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808d0f24-6501-4244-9995-b3ab41cfdc7b</vt:lpwstr>
  </property>
  <property fmtid="{D5CDD505-2E9C-101B-9397-08002B2CF9AE}" pid="7" name="MSIP_Label_defa4170-0d19-0005-0004-bc88714345d2_ActionId">
    <vt:lpwstr>3b715439-4a0f-4db3-ac32-39ab794f35f4</vt:lpwstr>
  </property>
  <property fmtid="{D5CDD505-2E9C-101B-9397-08002B2CF9AE}" pid="8" name="MSIP_Label_defa4170-0d19-0005-0004-bc88714345d2_ContentBits">
    <vt:lpwstr>0</vt:lpwstr>
  </property>
</Properties>
</file>