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09" autoAdjust="0"/>
  </p:normalViewPr>
  <p:slideViewPr>
    <p:cSldViewPr snapToGrid="0">
      <p:cViewPr>
        <p:scale>
          <a:sx n="33" d="100"/>
          <a:sy n="33" d="100"/>
        </p:scale>
        <p:origin x="187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5A5FB-5BB8-E629-8F40-4420C8AE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FED990-D038-2124-C1CB-58489884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D37D8-E293-ADD9-3428-62B72FE2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3075F-DCD4-BFFF-2D3D-24D16C9B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A34B0-5A4B-0A80-04E9-9C20CFA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E748F-5F24-B40B-269D-54A8D1C4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474FF-67FB-C1ED-8B89-3F869219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63040-3B43-EA2F-4D49-1CE4AD6A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7B5A6-5D00-2BDA-A022-A248F83B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1DD47-F849-CBF1-C244-9E5D704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A1B6F2-39FB-FDFE-EA6C-730FA7B85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22B59-0E7F-0935-FEE2-C1D799C5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D2BE2-20DA-1DBC-96E3-7704721D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B703A-1265-EBB7-41D3-072DA67E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8476A-991C-C47C-B1E9-7B73E4D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12D5-0557-7966-E375-B7E63AC5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F4A0B-F3BD-3651-5009-37A51335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27A2D-26A1-E549-7550-4E93C107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17AA5-0C4E-B2B0-6CE7-383EF39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2B621-30BE-BD95-9E47-E4FB32FC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C1A5-A852-52A5-6A52-399748F5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863C7-D084-B5D6-1170-3C87DDDF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A81E3-EA0B-5D84-49E8-C8A67320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A703D-450A-DC3C-71AF-282DC3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27ADA-AC31-EB6F-6A50-5A93C2A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DF86A-4381-BC27-B783-4D60F859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BBA50-9C0C-EC89-7CCE-C82F323DF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125EE-E171-239B-D1E9-7FC9B6B1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88CD8-E425-461C-770D-3FEE91A2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6622D-AEFB-6270-D4FD-8956B4D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1A0A3-59BC-9EB6-1904-3EE63C26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24AD-11CC-28DB-A492-59535BCC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8F4B8-7A85-6117-CC86-F06A01AA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3AC81-A7D1-BAD9-A6A0-7B819B75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9888A-6E87-A4F0-EF3E-5705120F1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06EC2-52CF-B253-DAF8-C074968B5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A5F9C-3D85-AB3C-829F-CE5A332D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61975-F6D6-275A-94A7-16F7C7BE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02F48-339C-99A5-8276-BD19CA22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F78A3-5F8C-CA63-B794-26C09337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B3F8B-89C1-6C00-C653-CAD7B00E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53DB62-2CDC-3C40-765B-441E6BE9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0F6823-40D0-7A53-7FB3-59B082C2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8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C3B7FE-069F-5163-FE83-389DF4A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6B496-F080-8A67-068A-32DDA06B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E06F3-75D0-D183-0371-01C13F1B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6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AAA2-19B2-7CD1-53D1-B792A5A3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E3819-5607-355A-60DD-16AC5555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3152C-2D09-40FE-17B1-1AE45148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1ED71-266A-B5C0-C80A-B5A46F30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65245-0543-A89A-8492-76143509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9A3DE-0CED-B92B-CD1A-6F536DE1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3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A6300-95CF-1F9D-11D7-2D9A4BC7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F65148-58D4-3779-1171-F24EF18D5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A7DD7-B38E-6F2B-182E-C8485697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DED9D-9EB4-A14D-519C-8D8E36F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A6538-AEC9-D02B-DB7F-4C8A37D7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3EFEF-E2F4-35C8-65DC-CDE7D09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9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5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93F33-D3E1-EA12-1E75-10B3209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2B87F-4ABD-C5F4-C2DF-F6CDAC3D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25A0A-75FA-8B0C-E38D-78AA33731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D42D1-1F89-49F3-9017-B518E1022006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8DE4D-9F4D-BC09-EB33-881917730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5347C-687B-3411-4D88-5F3AA9AE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17C7B-9680-4E47-AD98-86DAE35F7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audio1.wav"/><Relationship Id="rId7" Type="http://schemas.openxmlformats.org/officeDocument/2006/relationships/slide" Target="slide4.xml"/><Relationship Id="rId12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LUE" descr="图标&#10;&#10;描述已自动生成">
            <a:hlinkClick r:id="rId2" action="ppaction://hlinksldjump">
              <a:snd r:embed="rId3" name="laser.wav"/>
            </a:hlinkClick>
            <a:extLst>
              <a:ext uri="{FF2B5EF4-FFF2-40B4-BE49-F238E27FC236}">
                <a16:creationId xmlns:a16="http://schemas.microsoft.com/office/drawing/2014/main" id="{C2B8DE14-85D3-BD24-415B-0247971D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76" y="7074612"/>
            <a:ext cx="1138855" cy="2344212"/>
          </a:xfrm>
          <a:prstGeom prst="rect">
            <a:avLst/>
          </a:prstGeom>
        </p:spPr>
      </p:pic>
      <p:pic>
        <p:nvPicPr>
          <p:cNvPr id="31" name="GREEN" descr="图标&#10;&#10;描述已自动生成">
            <a:hlinkClick r:id="rId5" action="ppaction://hlinksldjump">
              <a:snd r:embed="rId3" name="laser.wav"/>
            </a:hlinkClick>
            <a:extLst>
              <a:ext uri="{FF2B5EF4-FFF2-40B4-BE49-F238E27FC236}">
                <a16:creationId xmlns:a16="http://schemas.microsoft.com/office/drawing/2014/main" id="{437CC7B8-0FF7-CA40-459B-16FBF810E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13" y="6858000"/>
            <a:ext cx="1141626" cy="2346983"/>
          </a:xfrm>
          <a:prstGeom prst="rect">
            <a:avLst/>
          </a:prstGeom>
        </p:spPr>
      </p:pic>
      <p:pic>
        <p:nvPicPr>
          <p:cNvPr id="33" name="YELLOW" descr="图标&#10;&#10;描述已自动生成">
            <a:hlinkClick r:id="rId7" action="ppaction://hlinksldjump">
              <a:snd r:embed="rId3" name="laser.wav"/>
            </a:hlinkClick>
            <a:extLst>
              <a:ext uri="{FF2B5EF4-FFF2-40B4-BE49-F238E27FC236}">
                <a16:creationId xmlns:a16="http://schemas.microsoft.com/office/drawing/2014/main" id="{D0FF527D-94E8-A738-0694-DB56DE5B4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69" y="6953031"/>
            <a:ext cx="1141626" cy="2346983"/>
          </a:xfrm>
          <a:prstGeom prst="rect">
            <a:avLst/>
          </a:prstGeom>
        </p:spPr>
      </p:pic>
      <p:pic>
        <p:nvPicPr>
          <p:cNvPr id="35" name="ORANGE" descr="图标&#10;&#10;描述已自动生成">
            <a:hlinkClick r:id="rId9" action="ppaction://hlinksldjump">
              <a:snd r:embed="rId3" name="laser.wav"/>
            </a:hlinkClick>
            <a:extLst>
              <a:ext uri="{FF2B5EF4-FFF2-40B4-BE49-F238E27FC236}">
                <a16:creationId xmlns:a16="http://schemas.microsoft.com/office/drawing/2014/main" id="{26CC1181-DA4C-E50B-4854-0DA2B133C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0" y="7074612"/>
            <a:ext cx="1141626" cy="2344212"/>
          </a:xfrm>
          <a:prstGeom prst="rect">
            <a:avLst/>
          </a:prstGeom>
        </p:spPr>
      </p:pic>
      <p:pic>
        <p:nvPicPr>
          <p:cNvPr id="37" name="RED" descr="形状&#10;&#10;描述已自动生成">
            <a:hlinkClick r:id="rId11" action="ppaction://hlinksldjump">
              <a:snd r:embed="rId3" name="laser.wav"/>
            </a:hlinkClick>
            <a:extLst>
              <a:ext uri="{FF2B5EF4-FFF2-40B4-BE49-F238E27FC236}">
                <a16:creationId xmlns:a16="http://schemas.microsoft.com/office/drawing/2014/main" id="{7778A0FE-4F66-0F34-3E3F-F95D3FF19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595" y="6953031"/>
            <a:ext cx="1138855" cy="23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29752 -1.4210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83" y="-71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14753 -1.35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-6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17057 -1.36898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9" y="-684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03685 -1.40393 " pathEditMode="relative" rAng="0" ptsTypes="AA">
                                      <p:cBhvr>
                                        <p:cTn id="12" dur="9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-70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9362 -1.37407 " pathEditMode="relative" rAng="0" ptsTypes="AA">
                                      <p:cBhvr>
                                        <p:cTn id="14" dur="1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6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1126B3-7CE0-1C2C-4616-D4756746B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76" y="219918"/>
            <a:ext cx="1138617" cy="234421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9ECC44E-60C1-2F46-D59B-CC5630F00FD7}"/>
              </a:ext>
            </a:extLst>
          </p:cNvPr>
          <p:cNvSpPr/>
          <p:nvPr/>
        </p:nvSpPr>
        <p:spPr>
          <a:xfrm>
            <a:off x="1471914" y="219918"/>
            <a:ext cx="9248172" cy="354185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QUETION</a:t>
            </a:r>
            <a:endParaRPr lang="zh-CN" altLang="en-US" sz="5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7FBB385-ABBC-5DAD-181F-0065F505CB56}"/>
              </a:ext>
            </a:extLst>
          </p:cNvPr>
          <p:cNvSpPr/>
          <p:nvPr/>
        </p:nvSpPr>
        <p:spPr>
          <a:xfrm>
            <a:off x="1471914" y="3993265"/>
            <a:ext cx="9248172" cy="172655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ANWSER</a:t>
            </a:r>
            <a:endParaRPr lang="zh-CN" altLang="en-US" sz="5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4F0F8909-4ABD-87C4-AB97-E46B2B34E999}"/>
              </a:ext>
            </a:extLst>
          </p:cNvPr>
          <p:cNvSpPr/>
          <p:nvPr/>
        </p:nvSpPr>
        <p:spPr>
          <a:xfrm>
            <a:off x="4685335" y="5867403"/>
            <a:ext cx="2821329" cy="863279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zh-CN" altLang="en-US" sz="50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786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BBF2-2386-E0C5-98DB-F070016E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975F73-24ED-6F40-9DCA-8EE0F3CD6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76" y="219919"/>
            <a:ext cx="1138617" cy="234421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BD57DE-C4C8-F8A8-AAEB-6DB05E2752AC}"/>
              </a:ext>
            </a:extLst>
          </p:cNvPr>
          <p:cNvSpPr/>
          <p:nvPr/>
        </p:nvSpPr>
        <p:spPr>
          <a:xfrm>
            <a:off x="1471914" y="219918"/>
            <a:ext cx="9248172" cy="354185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QUETION</a:t>
            </a:r>
            <a:endParaRPr lang="zh-CN" alt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940DC6-ED69-FCD0-77F9-25AB7543BC7B}"/>
              </a:ext>
            </a:extLst>
          </p:cNvPr>
          <p:cNvSpPr/>
          <p:nvPr/>
        </p:nvSpPr>
        <p:spPr>
          <a:xfrm>
            <a:off x="1471914" y="3993265"/>
            <a:ext cx="9248172" cy="172655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ANWSER</a:t>
            </a:r>
            <a:endParaRPr lang="zh-CN" alt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AF3A58E4-1238-2302-A852-99D5BC730749}"/>
              </a:ext>
            </a:extLst>
          </p:cNvPr>
          <p:cNvSpPr/>
          <p:nvPr/>
        </p:nvSpPr>
        <p:spPr>
          <a:xfrm>
            <a:off x="4685335" y="5867403"/>
            <a:ext cx="2821329" cy="863279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zh-CN" altLang="en-US" sz="50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6863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9B1EA-0D25-DB6A-0C41-236B300F3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C6145F-B470-C42D-821B-348A6F40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76" y="219919"/>
            <a:ext cx="1138617" cy="234421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D834A32-B2ED-3507-DDEB-D018B0024688}"/>
              </a:ext>
            </a:extLst>
          </p:cNvPr>
          <p:cNvSpPr/>
          <p:nvPr/>
        </p:nvSpPr>
        <p:spPr>
          <a:xfrm>
            <a:off x="1471914" y="219918"/>
            <a:ext cx="9248172" cy="354185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QUETION</a:t>
            </a:r>
            <a:endParaRPr lang="zh-CN" altLang="en-US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1FC53B-E76C-1539-2B46-698A63155607}"/>
              </a:ext>
            </a:extLst>
          </p:cNvPr>
          <p:cNvSpPr/>
          <p:nvPr/>
        </p:nvSpPr>
        <p:spPr>
          <a:xfrm>
            <a:off x="1471914" y="3993265"/>
            <a:ext cx="9248172" cy="172655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ANWSER</a:t>
            </a:r>
            <a:endParaRPr lang="zh-CN" altLang="en-US" sz="5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E8F92CE8-9A41-EA1D-B388-0C806B9C5A4B}"/>
              </a:ext>
            </a:extLst>
          </p:cNvPr>
          <p:cNvSpPr/>
          <p:nvPr/>
        </p:nvSpPr>
        <p:spPr>
          <a:xfrm>
            <a:off x="4685335" y="5867403"/>
            <a:ext cx="2821329" cy="863279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zh-CN" altLang="en-US" sz="50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008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FF719-7B45-145C-E0B0-F5E06FD4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46260D-C69A-F40D-508F-63B0E2B0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76" y="222963"/>
            <a:ext cx="1138617" cy="233812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3FD000-AA72-8F99-677B-FBD73603B633}"/>
              </a:ext>
            </a:extLst>
          </p:cNvPr>
          <p:cNvSpPr/>
          <p:nvPr/>
        </p:nvSpPr>
        <p:spPr>
          <a:xfrm>
            <a:off x="1471914" y="219918"/>
            <a:ext cx="9248172" cy="354185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QUETION</a:t>
            </a:r>
            <a:endParaRPr lang="zh-CN" altLang="en-US" sz="5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7AB645-FD2B-D784-2C15-CEA4A01A4010}"/>
              </a:ext>
            </a:extLst>
          </p:cNvPr>
          <p:cNvSpPr/>
          <p:nvPr/>
        </p:nvSpPr>
        <p:spPr>
          <a:xfrm>
            <a:off x="1471914" y="3993265"/>
            <a:ext cx="9248172" cy="172655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ANWSER</a:t>
            </a:r>
            <a:endParaRPr lang="zh-CN" altLang="en-US" sz="5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725DFB57-537D-3EC1-7C70-BFA61F1FB972}"/>
              </a:ext>
            </a:extLst>
          </p:cNvPr>
          <p:cNvSpPr/>
          <p:nvPr/>
        </p:nvSpPr>
        <p:spPr>
          <a:xfrm>
            <a:off x="4685335" y="5867403"/>
            <a:ext cx="2821329" cy="863279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zh-CN" altLang="en-US" sz="50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73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8A61F-45DB-8C26-33A9-40C2BF85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标&#10;&#10;描述已自动生成">
            <a:extLst>
              <a:ext uri="{FF2B5EF4-FFF2-40B4-BE49-F238E27FC236}">
                <a16:creationId xmlns:a16="http://schemas.microsoft.com/office/drawing/2014/main" id="{8A649E6E-EC65-D3E8-8773-6CF7C8BE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" y="219918"/>
            <a:ext cx="1141626" cy="234421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A7BE6C4-25E5-3581-5E88-BFEFA18A4DD8}"/>
              </a:ext>
            </a:extLst>
          </p:cNvPr>
          <p:cNvSpPr/>
          <p:nvPr/>
        </p:nvSpPr>
        <p:spPr>
          <a:xfrm>
            <a:off x="1471914" y="219918"/>
            <a:ext cx="9248172" cy="354185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QUETION</a:t>
            </a:r>
            <a:endParaRPr lang="zh-CN" altLang="en-US" sz="5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B93213-2473-8057-A70F-929FAFFEA4FC}"/>
              </a:ext>
            </a:extLst>
          </p:cNvPr>
          <p:cNvSpPr/>
          <p:nvPr/>
        </p:nvSpPr>
        <p:spPr>
          <a:xfrm>
            <a:off x="1471914" y="3993265"/>
            <a:ext cx="9248172" cy="172655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ANWSER</a:t>
            </a:r>
            <a:endParaRPr lang="zh-CN" altLang="en-US" sz="5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0D280F6D-C658-7EE9-19FD-9D744EF4507C}"/>
              </a:ext>
            </a:extLst>
          </p:cNvPr>
          <p:cNvSpPr/>
          <p:nvPr/>
        </p:nvSpPr>
        <p:spPr>
          <a:xfrm>
            <a:off x="4685335" y="5867403"/>
            <a:ext cx="2821329" cy="863279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zh-CN" altLang="en-US" sz="50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6866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Tan</dc:creator>
  <cp:lastModifiedBy>Oscar Tan</cp:lastModifiedBy>
  <cp:revision>1</cp:revision>
  <dcterms:created xsi:type="dcterms:W3CDTF">2024-08-17T01:39:34Z</dcterms:created>
  <dcterms:modified xsi:type="dcterms:W3CDTF">2024-08-17T02:56:42Z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2024-08-17T02:55:57Z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808d0f24-6501-4244-9995-b3ab41cfdc7b</vt:lpwstr>
  </property>
  <property fmtid="{D5CDD505-2E9C-101B-9397-08002B2CF9AE}" pid="7" name="MSIP_Label_defa4170-0d19-0005-0004-bc88714345d2_ActionId">
    <vt:lpwstr>64e9d26d-7ffc-4a48-9015-9d324fcc49c6</vt:lpwstr>
  </property>
  <property fmtid="{D5CDD505-2E9C-101B-9397-08002B2CF9AE}" pid="8" name="MSIP_Label_defa4170-0d19-0005-0004-bc88714345d2_ContentBits">
    <vt:lpwstr>0</vt:lpwstr>
  </property>
</Properties>
</file>