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85BF-4E42-E770-02F3-EB3C7E99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1FCA7-D0DA-8EB9-C100-ED5F160D1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60DD-1818-607C-8507-160E2663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7AD4-3312-4F41-954A-CA258F8DA2C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AD8A-595C-01C7-4A1F-C3E31B12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D60F-EE5A-4C02-688B-917630E2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2DB1-56D1-40F9-A499-DA6EEDC83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5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014E-0C3D-5D7F-95B1-5F94EAB3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2C514-21E2-CADA-24C7-77BB930B2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3FC9-7FE4-6DA7-4D93-D302DD78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7AD4-3312-4F41-954A-CA258F8DA2C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166C-41B1-852D-398C-AE6F02A2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C930-BD38-A16A-24D7-45687A44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2DB1-56D1-40F9-A499-DA6EEDC83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9B6AD-C46E-D506-3510-81B8AA20D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8C865-781A-33BB-4630-80173EAC7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813C3-6A1C-888E-EE0F-30D620A6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7AD4-3312-4F41-954A-CA258F8DA2C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5BE5-416A-CCFB-6651-5FB6AA44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04921-AA14-683D-86BA-F0848E59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2DB1-56D1-40F9-A499-DA6EEDC83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66D4-6C7D-4E52-50B9-D2B558A8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2C44-BD80-483B-8CCA-44DB4362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11CC-5A64-0C13-7AB2-8691CB49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7AD4-3312-4F41-954A-CA258F8DA2C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4E19-5B55-066C-E203-A2AC11E2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8E64-2BA5-7EF6-4B06-B43CB212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2DB1-56D1-40F9-A499-DA6EEDC83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4AC8-CE23-68F0-EA9A-F70FCE60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FD393-6662-658C-7B61-28F63F2CF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B3A26-98A6-CB4F-FADA-822CDE60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7AD4-3312-4F41-954A-CA258F8DA2C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9672-13D2-9A6E-39F8-093DA5C8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4EBF3-D54B-FC15-0D83-5B068FD2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2DB1-56D1-40F9-A499-DA6EEDC83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7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80DC-72D7-0053-68AB-831727AB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0745-43EF-932C-2B61-4D26B1C79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887DC-7E1F-21E0-69C8-B52D8035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4697F-04F5-C5CC-F831-B372C94D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7AD4-3312-4F41-954A-CA258F8DA2C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39B67-FA14-EF27-9920-7A3BDEE5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8ED5-B320-32FA-6B5B-FC6D534C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2DB1-56D1-40F9-A499-DA6EEDC83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A549-658B-CC88-301F-1ED6684E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7EE1-A2E7-AFF5-351D-DEEED10A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9EAEC-FDBB-02F4-BA9D-6A4AF2D88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04063-1A5B-FF8A-F5C4-112890409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09BEB-3935-A582-1E73-8EED99E75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1FB4C-3BE5-8862-EECD-A2A6323D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7AD4-3312-4F41-954A-CA258F8DA2C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3E0B7-AB3E-88A2-7DED-BA0A431C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47E22-F1CC-6BF0-CBAC-B61D7C8F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2DB1-56D1-40F9-A499-DA6EEDC83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2F14-0F7C-0601-98D6-A9517629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58677-42B2-6817-8B8D-92604D33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7AD4-3312-4F41-954A-CA258F8DA2C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EB15F-E7B3-0C7C-927F-168D6EEA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9466-645B-416D-8C46-7F2AFD6D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2DB1-56D1-40F9-A499-DA6EEDC83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4C437-CD14-305E-2FCF-D8684D45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7AD4-3312-4F41-954A-CA258F8DA2C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12C6E-43DE-CE36-FE9F-5E66AF8E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B7023-FB4D-21F3-EE68-9082F9B6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2DB1-56D1-40F9-A499-DA6EEDC83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7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8159-9302-01AE-2401-DD782AD3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A8CE-8687-768E-D700-E3D98BC1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60303-7401-6124-57DB-99FED5A2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02C65-BE10-EAEC-31ED-413EC0E9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7AD4-3312-4F41-954A-CA258F8DA2C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8A66D-807F-595E-BE3B-F1A7EF89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E1A4B-8255-FAC8-9245-FA44F331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2DB1-56D1-40F9-A499-DA6EEDC83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0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A872-F620-FB23-9C42-C1008B9E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84A53-41A2-F4CD-84E6-1A0A78D20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2DFEF-1325-27C7-B52B-14A85B290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9AAD1-7803-E9D5-DAE2-C2A807A5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7AD4-3312-4F41-954A-CA258F8DA2C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119F4-B6FB-7944-ABA5-FC2C1A95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D5BF6-94AF-E489-BC6D-27671C1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2DB1-56D1-40F9-A499-DA6EEDC83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7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EA3DF-286B-1BFC-C822-306A16DE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9CBC-55ED-1914-A0F0-17E548E71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D9FB-07B8-CF2E-9775-D3AA8E14C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37AD4-3312-4F41-954A-CA258F8DA2CA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2017-C8F8-6430-0489-08F94096F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26CD-CF11-CC2B-579C-E262EC6DA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C2DB1-56D1-40F9-A499-DA6EEDC83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8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Kodiak car black">
                <a:extLst>
                  <a:ext uri="{FF2B5EF4-FFF2-40B4-BE49-F238E27FC236}">
                    <a16:creationId xmlns:a16="http://schemas.microsoft.com/office/drawing/2014/main" id="{E44D3A8C-E65D-8A5C-0066-37DE9024F5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2076852"/>
                  </p:ext>
                </p:extLst>
              </p:nvPr>
            </p:nvGraphicFramePr>
            <p:xfrm>
              <a:off x="1381970" y="639245"/>
              <a:ext cx="8687187" cy="519697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687187" cy="5196971"/>
                    </a:xfrm>
                    <a:prstGeom prst="rect">
                      <a:avLst/>
                    </a:prstGeom>
                  </am3d:spPr>
                  <am3d:camera>
                    <am3d:pos x="0" y="0" z="554946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87857" d="1000000"/>
                    <am3d:preTrans dx="0" dy="-3482752" dz="423"/>
                    <am3d:scale>
                      <am3d:sx n="1000000" d="1000000"/>
                      <am3d:sy n="1000000" d="1000000"/>
                      <am3d:sz n="1000000" d="1000000"/>
                    </am3d:scale>
                    <am3d:rot ax="1071164" ay="2647191" az="75827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05665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Kodiak car black">
                <a:extLst>
                  <a:ext uri="{FF2B5EF4-FFF2-40B4-BE49-F238E27FC236}">
                    <a16:creationId xmlns:a16="http://schemas.microsoft.com/office/drawing/2014/main" id="{E44D3A8C-E65D-8A5C-0066-37DE9024F5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970" y="639245"/>
                <a:ext cx="8687187" cy="5196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107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D182-45D8-3581-3E4B-D7F816F8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981" y="597049"/>
            <a:ext cx="3932237" cy="1600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6EE44-126B-8CB4-C19A-EBCA0BBA5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9981" y="2197249"/>
            <a:ext cx="3932237" cy="3811588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Kodiak car black">
                <a:extLst>
                  <a:ext uri="{FF2B5EF4-FFF2-40B4-BE49-F238E27FC236}">
                    <a16:creationId xmlns:a16="http://schemas.microsoft.com/office/drawing/2014/main" id="{B464A92B-9CB6-BAA4-BAAE-9C7439E75F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8539696"/>
                  </p:ext>
                </p:extLst>
              </p:nvPr>
            </p:nvGraphicFramePr>
            <p:xfrm>
              <a:off x="874154" y="1414263"/>
              <a:ext cx="5849376" cy="33517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849376" cy="3351744"/>
                    </a:xfrm>
                    <a:prstGeom prst="rect">
                      <a:avLst/>
                    </a:prstGeom>
                  </am3d:spPr>
                  <am3d:camera>
                    <am3d:pos x="0" y="0" z="554946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87857" d="1000000"/>
                    <am3d:preTrans dx="0" dy="-3482752" dz="423"/>
                    <am3d:scale>
                      <am3d:sx n="1000000" d="1000000"/>
                      <am3d:sy n="1000000" d="1000000"/>
                      <am3d:sz n="1000000" d="1000000"/>
                    </am3d:scale>
                    <am3d:rot ax="972190" ay="-2778506" az="-71196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18230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Kodiak car black">
                <a:extLst>
                  <a:ext uri="{FF2B5EF4-FFF2-40B4-BE49-F238E27FC236}">
                    <a16:creationId xmlns:a16="http://schemas.microsoft.com/office/drawing/2014/main" id="{B464A92B-9CB6-BAA4-BAAE-9C7439E75F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154" y="1414263"/>
                <a:ext cx="5849376" cy="33517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733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4A259-3250-6AA1-264B-DB0ADA8BA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DF65-0D9C-0371-3192-34FC9391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981" y="597049"/>
            <a:ext cx="3932237" cy="1600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AFC04-A657-8DD1-6E9D-A6B91DF4E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9981" y="2197249"/>
            <a:ext cx="3932237" cy="3811588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Kodiak car black">
                <a:extLst>
                  <a:ext uri="{FF2B5EF4-FFF2-40B4-BE49-F238E27FC236}">
                    <a16:creationId xmlns:a16="http://schemas.microsoft.com/office/drawing/2014/main" id="{93B49955-70B5-21AE-CEA3-0BD86166B4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3216901"/>
                  </p:ext>
                </p:extLst>
              </p:nvPr>
            </p:nvGraphicFramePr>
            <p:xfrm>
              <a:off x="2319571" y="69760"/>
              <a:ext cx="2958541" cy="604074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58541" cy="6040749"/>
                    </a:xfrm>
                    <a:prstGeom prst="rect">
                      <a:avLst/>
                    </a:prstGeom>
                  </am3d:spPr>
                  <am3d:camera>
                    <am3d:pos x="0" y="0" z="554946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4887857" d="1000000"/>
                    <am3d:preTrans dx="0" dy="-3482752" dz="423"/>
                    <am3d:scale>
                      <am3d:sx n="1000000" d="1000000"/>
                      <am3d:sy n="1000000" d="1000000"/>
                      <am3d:sz n="1000000" d="1000000"/>
                    </am3d:scale>
                    <am3d:rot ax="-5001371" ay="-4606" az="3956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18230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Kodiak car black">
                <a:extLst>
                  <a:ext uri="{FF2B5EF4-FFF2-40B4-BE49-F238E27FC236}">
                    <a16:creationId xmlns:a16="http://schemas.microsoft.com/office/drawing/2014/main" id="{93B49955-70B5-21AE-CEA3-0BD86166B4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9571" y="69760"/>
                <a:ext cx="2958541" cy="60407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087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Tan</dc:creator>
  <cp:lastModifiedBy>Oscar Tan</cp:lastModifiedBy>
  <cp:revision>1</cp:revision>
  <dcterms:created xsi:type="dcterms:W3CDTF">2024-11-30T00:14:39Z</dcterms:created>
  <dcterms:modified xsi:type="dcterms:W3CDTF">2024-11-30T04:48:30Z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2024-11-30T04:47:20Z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808d0f24-6501-4244-9995-b3ab41cfdc7b</vt:lpwstr>
  </property>
  <property fmtid="{D5CDD505-2E9C-101B-9397-08002B2CF9AE}" pid="7" name="MSIP_Label_defa4170-0d19-0005-0004-bc88714345d2_ActionId">
    <vt:lpwstr>a9790b00-d444-4f35-88ef-c961bae2763a</vt:lpwstr>
  </property>
  <property fmtid="{D5CDD505-2E9C-101B-9397-08002B2CF9AE}" pid="8" name="MSIP_Label_defa4170-0d19-0005-0004-bc88714345d2_ContentBits">
    <vt:lpwstr>0</vt:lpwstr>
  </property>
</Properties>
</file>