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73" r:id="rId5"/>
    <p:sldId id="266" r:id="rId6"/>
    <p:sldId id="268" r:id="rId7"/>
    <p:sldId id="269" r:id="rId8"/>
    <p:sldId id="275" r:id="rId9"/>
    <p:sldId id="27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8E616-27AA-483F-BA8B-3A22542D19C1}" v="28" dt="2025-03-09T10:25:4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0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TA Denis Maulana" userId="f5f4f3c6-ac70-4377-90dd-4e3cd86d9e0b" providerId="ADAL" clId="{C258E616-27AA-483F-BA8B-3A22542D19C1}"/>
    <pc:docChg chg="undo redo custSel addSld delSld modSld sldOrd">
      <pc:chgData name="DINATA Denis Maulana" userId="f5f4f3c6-ac70-4377-90dd-4e3cd86d9e0b" providerId="ADAL" clId="{C258E616-27AA-483F-BA8B-3A22542D19C1}" dt="2025-03-10T03:12:08.355" v="2101" actId="2696"/>
      <pc:docMkLst>
        <pc:docMk/>
      </pc:docMkLst>
      <pc:sldChg chg="modSp mod">
        <pc:chgData name="DINATA Denis Maulana" userId="f5f4f3c6-ac70-4377-90dd-4e3cd86d9e0b" providerId="ADAL" clId="{C258E616-27AA-483F-BA8B-3A22542D19C1}" dt="2025-03-09T03:15:06.190" v="999" actId="20577"/>
        <pc:sldMkLst>
          <pc:docMk/>
          <pc:sldMk cId="1103369100" sldId="256"/>
        </pc:sldMkLst>
        <pc:spChg chg="mod">
          <ac:chgData name="DINATA Denis Maulana" userId="f5f4f3c6-ac70-4377-90dd-4e3cd86d9e0b" providerId="ADAL" clId="{C258E616-27AA-483F-BA8B-3A22542D19C1}" dt="2025-03-07T01:02:04.876" v="8" actId="207"/>
          <ac:spMkLst>
            <pc:docMk/>
            <pc:sldMk cId="1103369100" sldId="256"/>
            <ac:spMk id="5" creationId="{29EB9297-0307-0423-FF63-7CD95F6A94A6}"/>
          </ac:spMkLst>
        </pc:spChg>
        <pc:spChg chg="mod">
          <ac:chgData name="DINATA Denis Maulana" userId="f5f4f3c6-ac70-4377-90dd-4e3cd86d9e0b" providerId="ADAL" clId="{C258E616-27AA-483F-BA8B-3A22542D19C1}" dt="2025-03-09T03:15:06.190" v="999" actId="20577"/>
          <ac:spMkLst>
            <pc:docMk/>
            <pc:sldMk cId="1103369100" sldId="256"/>
            <ac:spMk id="6" creationId="{F97AB333-1B8B-E753-BA52-235E6F44F35B}"/>
          </ac:spMkLst>
        </pc:spChg>
      </pc:sldChg>
      <pc:sldChg chg="modSp mod">
        <pc:chgData name="DINATA Denis Maulana" userId="f5f4f3c6-ac70-4377-90dd-4e3cd86d9e0b" providerId="ADAL" clId="{C258E616-27AA-483F-BA8B-3A22542D19C1}" dt="2025-03-09T10:07:32.360" v="1813" actId="27636"/>
        <pc:sldMkLst>
          <pc:docMk/>
          <pc:sldMk cId="3715146311" sldId="257"/>
        </pc:sldMkLst>
        <pc:spChg chg="mod">
          <ac:chgData name="DINATA Denis Maulana" userId="f5f4f3c6-ac70-4377-90dd-4e3cd86d9e0b" providerId="ADAL" clId="{C258E616-27AA-483F-BA8B-3A22542D19C1}" dt="2025-03-09T10:07:32.360" v="1813" actId="27636"/>
          <ac:spMkLst>
            <pc:docMk/>
            <pc:sldMk cId="3715146311" sldId="257"/>
            <ac:spMk id="3" creationId="{83B2CB6D-9B53-BD15-79D2-F7CA353F8961}"/>
          </ac:spMkLst>
        </pc:spChg>
      </pc:sldChg>
      <pc:sldChg chg="del">
        <pc:chgData name="DINATA Denis Maulana" userId="f5f4f3c6-ac70-4377-90dd-4e3cd86d9e0b" providerId="ADAL" clId="{C258E616-27AA-483F-BA8B-3A22542D19C1}" dt="2025-03-07T00:58:23.887" v="1" actId="2696"/>
        <pc:sldMkLst>
          <pc:docMk/>
          <pc:sldMk cId="2739270470" sldId="258"/>
        </pc:sldMkLst>
      </pc:sldChg>
      <pc:sldChg chg="del">
        <pc:chgData name="DINATA Denis Maulana" userId="f5f4f3c6-ac70-4377-90dd-4e3cd86d9e0b" providerId="ADAL" clId="{C258E616-27AA-483F-BA8B-3A22542D19C1}" dt="2025-03-07T00:58:16.406" v="0" actId="2696"/>
        <pc:sldMkLst>
          <pc:docMk/>
          <pc:sldMk cId="992034865" sldId="259"/>
        </pc:sldMkLst>
      </pc:sldChg>
      <pc:sldChg chg="modSp add mod setBg">
        <pc:chgData name="DINATA Denis Maulana" userId="f5f4f3c6-ac70-4377-90dd-4e3cd86d9e0b" providerId="ADAL" clId="{C258E616-27AA-483F-BA8B-3A22542D19C1}" dt="2025-03-09T11:03:09.807" v="2027" actId="313"/>
        <pc:sldMkLst>
          <pc:docMk/>
          <pc:sldMk cId="174840130" sldId="260"/>
        </pc:sldMkLst>
        <pc:spChg chg="mod">
          <ac:chgData name="DINATA Denis Maulana" userId="f5f4f3c6-ac70-4377-90dd-4e3cd86d9e0b" providerId="ADAL" clId="{C258E616-27AA-483F-BA8B-3A22542D19C1}" dt="2025-03-09T11:03:09.807" v="2027" actId="313"/>
          <ac:spMkLst>
            <pc:docMk/>
            <pc:sldMk cId="174840130" sldId="260"/>
            <ac:spMk id="2" creationId="{CC724DF8-D3A4-7CCE-38FE-B981CA363474}"/>
          </ac:spMkLst>
        </pc:spChg>
        <pc:spChg chg="mod">
          <ac:chgData name="DINATA Denis Maulana" userId="f5f4f3c6-ac70-4377-90dd-4e3cd86d9e0b" providerId="ADAL" clId="{C258E616-27AA-483F-BA8B-3A22542D19C1}" dt="2025-03-07T01:24:35.073" v="309" actId="20577"/>
          <ac:spMkLst>
            <pc:docMk/>
            <pc:sldMk cId="174840130" sldId="260"/>
            <ac:spMk id="3" creationId="{C58F869F-FE64-B3A7-7DF0-04D64C318A2B}"/>
          </ac:spMkLst>
        </pc:spChg>
      </pc:sldChg>
      <pc:sldChg chg="modSp new del mod">
        <pc:chgData name="DINATA Denis Maulana" userId="f5f4f3c6-ac70-4377-90dd-4e3cd86d9e0b" providerId="ADAL" clId="{C258E616-27AA-483F-BA8B-3A22542D19C1}" dt="2025-03-10T03:11:40.111" v="2100" actId="2696"/>
        <pc:sldMkLst>
          <pc:docMk/>
          <pc:sldMk cId="1919892421" sldId="262"/>
        </pc:sldMkLst>
        <pc:spChg chg="mod">
          <ac:chgData name="DINATA Denis Maulana" userId="f5f4f3c6-ac70-4377-90dd-4e3cd86d9e0b" providerId="ADAL" clId="{C258E616-27AA-483F-BA8B-3A22542D19C1}" dt="2025-03-09T03:07:59.649" v="963" actId="20577"/>
          <ac:spMkLst>
            <pc:docMk/>
            <pc:sldMk cId="1919892421" sldId="262"/>
            <ac:spMk id="2" creationId="{A65C3077-778C-5EA7-E614-723732507739}"/>
          </ac:spMkLst>
        </pc:spChg>
        <pc:spChg chg="mod">
          <ac:chgData name="DINATA Denis Maulana" userId="f5f4f3c6-ac70-4377-90dd-4e3cd86d9e0b" providerId="ADAL" clId="{C258E616-27AA-483F-BA8B-3A22542D19C1}" dt="2025-03-09T03:05:14.269" v="936" actId="313"/>
          <ac:spMkLst>
            <pc:docMk/>
            <pc:sldMk cId="1919892421" sldId="262"/>
            <ac:spMk id="3" creationId="{018F4C03-7948-F86D-3032-2141C4D1AE2B}"/>
          </ac:spMkLst>
        </pc:spChg>
        <pc:spChg chg="mod">
          <ac:chgData name="DINATA Denis Maulana" userId="f5f4f3c6-ac70-4377-90dd-4e3cd86d9e0b" providerId="ADAL" clId="{C258E616-27AA-483F-BA8B-3A22542D19C1}" dt="2025-03-09T03:07:54.952" v="962" actId="20577"/>
          <ac:spMkLst>
            <pc:docMk/>
            <pc:sldMk cId="1919892421" sldId="262"/>
            <ac:spMk id="4" creationId="{79A950AC-1517-2A4D-7C89-10F5784686DE}"/>
          </ac:spMkLst>
        </pc:spChg>
      </pc:sldChg>
      <pc:sldChg chg="del">
        <pc:chgData name="DINATA Denis Maulana" userId="f5f4f3c6-ac70-4377-90dd-4e3cd86d9e0b" providerId="ADAL" clId="{C258E616-27AA-483F-BA8B-3A22542D19C1}" dt="2025-03-07T01:02:36.676" v="9" actId="2696"/>
        <pc:sldMkLst>
          <pc:docMk/>
          <pc:sldMk cId="2903319717" sldId="262"/>
        </pc:sldMkLst>
      </pc:sldChg>
      <pc:sldChg chg="del">
        <pc:chgData name="DINATA Denis Maulana" userId="f5f4f3c6-ac70-4377-90dd-4e3cd86d9e0b" providerId="ADAL" clId="{C258E616-27AA-483F-BA8B-3A22542D19C1}" dt="2025-03-07T00:58:32.505" v="3" actId="2696"/>
        <pc:sldMkLst>
          <pc:docMk/>
          <pc:sldMk cId="1666656146" sldId="263"/>
        </pc:sldMkLst>
      </pc:sldChg>
      <pc:sldChg chg="delSp modSp new del mod">
        <pc:chgData name="DINATA Denis Maulana" userId="f5f4f3c6-ac70-4377-90dd-4e3cd86d9e0b" providerId="ADAL" clId="{C258E616-27AA-483F-BA8B-3A22542D19C1}" dt="2025-03-10T03:12:08.355" v="2101" actId="2696"/>
        <pc:sldMkLst>
          <pc:docMk/>
          <pc:sldMk cId="3493805614" sldId="263"/>
        </pc:sldMkLst>
        <pc:spChg chg="del">
          <ac:chgData name="DINATA Denis Maulana" userId="f5f4f3c6-ac70-4377-90dd-4e3cd86d9e0b" providerId="ADAL" clId="{C258E616-27AA-483F-BA8B-3A22542D19C1}" dt="2025-03-09T03:06:47.288" v="958" actId="21"/>
          <ac:spMkLst>
            <pc:docMk/>
            <pc:sldMk cId="3493805614" sldId="263"/>
            <ac:spMk id="2" creationId="{560A9032-528D-203E-0E08-7D530AF9D3F9}"/>
          </ac:spMkLst>
        </pc:spChg>
        <pc:spChg chg="mod">
          <ac:chgData name="DINATA Denis Maulana" userId="f5f4f3c6-ac70-4377-90dd-4e3cd86d9e0b" providerId="ADAL" clId="{C258E616-27AA-483F-BA8B-3A22542D19C1}" dt="2025-03-09T03:05:25.497" v="939" actId="313"/>
          <ac:spMkLst>
            <pc:docMk/>
            <pc:sldMk cId="3493805614" sldId="263"/>
            <ac:spMk id="3" creationId="{143CDB1C-1049-ADC0-AB2C-CC33F7E4E355}"/>
          </ac:spMkLst>
        </pc:spChg>
        <pc:spChg chg="mod">
          <ac:chgData name="DINATA Denis Maulana" userId="f5f4f3c6-ac70-4377-90dd-4e3cd86d9e0b" providerId="ADAL" clId="{C258E616-27AA-483F-BA8B-3A22542D19C1}" dt="2025-03-09T03:08:27.288" v="964" actId="313"/>
          <ac:spMkLst>
            <pc:docMk/>
            <pc:sldMk cId="3493805614" sldId="263"/>
            <ac:spMk id="4" creationId="{B0A4E556-A65C-850A-A9E5-DE0C7EF2A1D8}"/>
          </ac:spMkLst>
        </pc:spChg>
      </pc:sldChg>
      <pc:sldChg chg="addSp delSp modSp new mod">
        <pc:chgData name="DINATA Denis Maulana" userId="f5f4f3c6-ac70-4377-90dd-4e3cd86d9e0b" providerId="ADAL" clId="{C258E616-27AA-483F-BA8B-3A22542D19C1}" dt="2025-03-09T15:12:15.461" v="2040" actId="20577"/>
        <pc:sldMkLst>
          <pc:docMk/>
          <pc:sldMk cId="312032294" sldId="264"/>
        </pc:sldMkLst>
        <pc:spChg chg="del">
          <ac:chgData name="DINATA Denis Maulana" userId="f5f4f3c6-ac70-4377-90dd-4e3cd86d9e0b" providerId="ADAL" clId="{C258E616-27AA-483F-BA8B-3A22542D19C1}" dt="2025-03-09T09:34:04.270" v="1733" actId="21"/>
          <ac:spMkLst>
            <pc:docMk/>
            <pc:sldMk cId="312032294" sldId="264"/>
            <ac:spMk id="2" creationId="{69142028-040C-CFC8-4100-FEF4A084322D}"/>
          </ac:spMkLst>
        </pc:spChg>
        <pc:spChg chg="mod">
          <ac:chgData name="DINATA Denis Maulana" userId="f5f4f3c6-ac70-4377-90dd-4e3cd86d9e0b" providerId="ADAL" clId="{C258E616-27AA-483F-BA8B-3A22542D19C1}" dt="2025-03-09T15:12:15.461" v="2040" actId="20577"/>
          <ac:spMkLst>
            <pc:docMk/>
            <pc:sldMk cId="312032294" sldId="264"/>
            <ac:spMk id="3" creationId="{95AE51FC-C3FD-0DAD-6158-70D98632433A}"/>
          </ac:spMkLst>
        </pc:spChg>
        <pc:spChg chg="mod">
          <ac:chgData name="DINATA Denis Maulana" userId="f5f4f3c6-ac70-4377-90dd-4e3cd86d9e0b" providerId="ADAL" clId="{C258E616-27AA-483F-BA8B-3A22542D19C1}" dt="2025-03-09T04:22:55.237" v="1432" actId="2711"/>
          <ac:spMkLst>
            <pc:docMk/>
            <pc:sldMk cId="312032294" sldId="264"/>
            <ac:spMk id="4" creationId="{D5FA7350-BF05-2D3E-1A62-B2B7A3DDC8E3}"/>
          </ac:spMkLst>
        </pc:spChg>
        <pc:spChg chg="add del">
          <ac:chgData name="DINATA Denis Maulana" userId="f5f4f3c6-ac70-4377-90dd-4e3cd86d9e0b" providerId="ADAL" clId="{C258E616-27AA-483F-BA8B-3A22542D19C1}" dt="2025-03-09T09:24:59.250" v="1684"/>
          <ac:spMkLst>
            <pc:docMk/>
            <pc:sldMk cId="312032294" sldId="264"/>
            <ac:spMk id="5" creationId="{9EAF6E6F-FA05-B04F-B390-285D262219F7}"/>
          </ac:spMkLst>
        </pc:spChg>
      </pc:sldChg>
      <pc:sldChg chg="del">
        <pc:chgData name="DINATA Denis Maulana" userId="f5f4f3c6-ac70-4377-90dd-4e3cd86d9e0b" providerId="ADAL" clId="{C258E616-27AA-483F-BA8B-3A22542D19C1}" dt="2025-03-07T00:58:38.817" v="4" actId="2696"/>
        <pc:sldMkLst>
          <pc:docMk/>
          <pc:sldMk cId="1001992543" sldId="264"/>
        </pc:sldMkLst>
      </pc:sldChg>
      <pc:sldChg chg="delSp modSp new mod ord">
        <pc:chgData name="DINATA Denis Maulana" userId="f5f4f3c6-ac70-4377-90dd-4e3cd86d9e0b" providerId="ADAL" clId="{C258E616-27AA-483F-BA8B-3A22542D19C1}" dt="2025-03-09T15:42:46.608" v="2045" actId="20577"/>
        <pc:sldMkLst>
          <pc:docMk/>
          <pc:sldMk cId="2514732726" sldId="265"/>
        </pc:sldMkLst>
        <pc:spChg chg="del mod">
          <ac:chgData name="DINATA Denis Maulana" userId="f5f4f3c6-ac70-4377-90dd-4e3cd86d9e0b" providerId="ADAL" clId="{C258E616-27AA-483F-BA8B-3A22542D19C1}" dt="2025-03-09T05:32:41.638" v="1538" actId="21"/>
          <ac:spMkLst>
            <pc:docMk/>
            <pc:sldMk cId="2514732726" sldId="265"/>
            <ac:spMk id="2" creationId="{EA3D7AB6-FDEA-66E9-28C6-D49A82125D38}"/>
          </ac:spMkLst>
        </pc:spChg>
        <pc:spChg chg="mod">
          <ac:chgData name="DINATA Denis Maulana" userId="f5f4f3c6-ac70-4377-90dd-4e3cd86d9e0b" providerId="ADAL" clId="{C258E616-27AA-483F-BA8B-3A22542D19C1}" dt="2025-03-09T15:42:46.608" v="2045" actId="20577"/>
          <ac:spMkLst>
            <pc:docMk/>
            <pc:sldMk cId="2514732726" sldId="265"/>
            <ac:spMk id="3" creationId="{7BCF95C8-CFFE-B9CD-4EF7-852D58C3A026}"/>
          </ac:spMkLst>
        </pc:spChg>
        <pc:spChg chg="mod">
          <ac:chgData name="DINATA Denis Maulana" userId="f5f4f3c6-ac70-4377-90dd-4e3cd86d9e0b" providerId="ADAL" clId="{C258E616-27AA-483F-BA8B-3A22542D19C1}" dt="2025-03-09T09:20:22.270" v="1679" actId="20577"/>
          <ac:spMkLst>
            <pc:docMk/>
            <pc:sldMk cId="2514732726" sldId="265"/>
            <ac:spMk id="4" creationId="{EE8741F3-8342-4BD4-E264-440D28170238}"/>
          </ac:spMkLst>
        </pc:spChg>
      </pc:sldChg>
      <pc:sldChg chg="del">
        <pc:chgData name="DINATA Denis Maulana" userId="f5f4f3c6-ac70-4377-90dd-4e3cd86d9e0b" providerId="ADAL" clId="{C258E616-27AA-483F-BA8B-3A22542D19C1}" dt="2025-03-07T01:22:12.428" v="301" actId="2696"/>
        <pc:sldMkLst>
          <pc:docMk/>
          <pc:sldMk cId="2652175764" sldId="265"/>
        </pc:sldMkLst>
      </pc:sldChg>
      <pc:sldChg chg="addSp delSp modSp new mod ord">
        <pc:chgData name="DINATA Denis Maulana" userId="f5f4f3c6-ac70-4377-90dd-4e3cd86d9e0b" providerId="ADAL" clId="{C258E616-27AA-483F-BA8B-3A22542D19C1}" dt="2025-03-09T16:41:52.164" v="2092" actId="20577"/>
        <pc:sldMkLst>
          <pc:docMk/>
          <pc:sldMk cId="225485739" sldId="266"/>
        </pc:sldMkLst>
        <pc:spChg chg="add del">
          <ac:chgData name="DINATA Denis Maulana" userId="f5f4f3c6-ac70-4377-90dd-4e3cd86d9e0b" providerId="ADAL" clId="{C258E616-27AA-483F-BA8B-3A22542D19C1}" dt="2025-03-09T10:04:24.551" v="1806" actId="478"/>
          <ac:spMkLst>
            <pc:docMk/>
            <pc:sldMk cId="225485739" sldId="266"/>
            <ac:spMk id="2" creationId="{49DBCA67-4A1F-5AF1-738B-C0A690CDF454}"/>
          </ac:spMkLst>
        </pc:spChg>
        <pc:spChg chg="mod">
          <ac:chgData name="DINATA Denis Maulana" userId="f5f4f3c6-ac70-4377-90dd-4e3cd86d9e0b" providerId="ADAL" clId="{C258E616-27AA-483F-BA8B-3A22542D19C1}" dt="2025-03-09T16:41:52.164" v="2092" actId="20577"/>
          <ac:spMkLst>
            <pc:docMk/>
            <pc:sldMk cId="225485739" sldId="266"/>
            <ac:spMk id="3" creationId="{F24841E1-A42C-4EBA-070A-1AC4C970A85B}"/>
          </ac:spMkLst>
        </pc:spChg>
        <pc:spChg chg="del mod">
          <ac:chgData name="DINATA Denis Maulana" userId="f5f4f3c6-ac70-4377-90dd-4e3cd86d9e0b" providerId="ADAL" clId="{C258E616-27AA-483F-BA8B-3A22542D19C1}" dt="2025-03-09T10:02:41.935" v="1778" actId="478"/>
          <ac:spMkLst>
            <pc:docMk/>
            <pc:sldMk cId="225485739" sldId="266"/>
            <ac:spMk id="4" creationId="{FFFF7AE6-5D65-15C1-8B9A-5B1C1DD09165}"/>
          </ac:spMkLst>
        </pc:spChg>
        <pc:spChg chg="add del mod">
          <ac:chgData name="DINATA Denis Maulana" userId="f5f4f3c6-ac70-4377-90dd-4e3cd86d9e0b" providerId="ADAL" clId="{C258E616-27AA-483F-BA8B-3A22542D19C1}" dt="2025-03-09T10:04:19.214" v="1805"/>
          <ac:spMkLst>
            <pc:docMk/>
            <pc:sldMk cId="225485739" sldId="266"/>
            <ac:spMk id="6" creationId="{80400591-9699-24C6-EBA6-817C069BABCF}"/>
          </ac:spMkLst>
        </pc:spChg>
        <pc:picChg chg="add del mod">
          <ac:chgData name="DINATA Denis Maulana" userId="f5f4f3c6-ac70-4377-90dd-4e3cd86d9e0b" providerId="ADAL" clId="{C258E616-27AA-483F-BA8B-3A22542D19C1}" dt="2025-03-09T15:50:48.660" v="2048" actId="478"/>
          <ac:picMkLst>
            <pc:docMk/>
            <pc:sldMk cId="225485739" sldId="266"/>
            <ac:picMk id="8" creationId="{A109052D-1D50-4A37-B164-A8648F6DEA85}"/>
          </ac:picMkLst>
        </pc:picChg>
        <pc:picChg chg="add del mod">
          <ac:chgData name="DINATA Denis Maulana" userId="f5f4f3c6-ac70-4377-90dd-4e3cd86d9e0b" providerId="ADAL" clId="{C258E616-27AA-483F-BA8B-3A22542D19C1}" dt="2025-03-09T16:36:42.655" v="2081" actId="478"/>
          <ac:picMkLst>
            <pc:docMk/>
            <pc:sldMk cId="225485739" sldId="266"/>
            <ac:picMk id="10" creationId="{76CD42D9-1E6A-5FBA-7794-474F707EE4D2}"/>
          </ac:picMkLst>
        </pc:picChg>
        <pc:picChg chg="add del mod">
          <ac:chgData name="DINATA Denis Maulana" userId="f5f4f3c6-ac70-4377-90dd-4e3cd86d9e0b" providerId="ADAL" clId="{C258E616-27AA-483F-BA8B-3A22542D19C1}" dt="2025-03-09T16:37:57.097" v="2084" actId="478"/>
          <ac:picMkLst>
            <pc:docMk/>
            <pc:sldMk cId="225485739" sldId="266"/>
            <ac:picMk id="12" creationId="{41F5A674-3D59-D113-1A9B-2FB8B27F51AC}"/>
          </ac:picMkLst>
        </pc:picChg>
        <pc:picChg chg="add del mod">
          <ac:chgData name="DINATA Denis Maulana" userId="f5f4f3c6-ac70-4377-90dd-4e3cd86d9e0b" providerId="ADAL" clId="{C258E616-27AA-483F-BA8B-3A22542D19C1}" dt="2025-03-09T16:41:31.003" v="2087" actId="478"/>
          <ac:picMkLst>
            <pc:docMk/>
            <pc:sldMk cId="225485739" sldId="266"/>
            <ac:picMk id="14" creationId="{8868ACF2-9CC9-F39D-6BC3-CC81AD86C7AE}"/>
          </ac:picMkLst>
        </pc:picChg>
        <pc:picChg chg="add mod">
          <ac:chgData name="DINATA Denis Maulana" userId="f5f4f3c6-ac70-4377-90dd-4e3cd86d9e0b" providerId="ADAL" clId="{C258E616-27AA-483F-BA8B-3A22542D19C1}" dt="2025-03-09T16:37:50.589" v="2083" actId="1076"/>
          <ac:picMkLst>
            <pc:docMk/>
            <pc:sldMk cId="225485739" sldId="266"/>
            <ac:picMk id="16" creationId="{FCA858C3-A117-F8AF-CB5E-683ECE65DCC9}"/>
          </ac:picMkLst>
        </pc:picChg>
        <pc:picChg chg="add mod">
          <ac:chgData name="DINATA Denis Maulana" userId="f5f4f3c6-ac70-4377-90dd-4e3cd86d9e0b" providerId="ADAL" clId="{C258E616-27AA-483F-BA8B-3A22542D19C1}" dt="2025-03-09T16:39:33.413" v="2086" actId="1076"/>
          <ac:picMkLst>
            <pc:docMk/>
            <pc:sldMk cId="225485739" sldId="266"/>
            <ac:picMk id="18" creationId="{81AE49B6-9565-42ED-5295-2D42B2920098}"/>
          </ac:picMkLst>
        </pc:picChg>
        <pc:picChg chg="add mod">
          <ac:chgData name="DINATA Denis Maulana" userId="f5f4f3c6-ac70-4377-90dd-4e3cd86d9e0b" providerId="ADAL" clId="{C258E616-27AA-483F-BA8B-3A22542D19C1}" dt="2025-03-09T16:41:38.598" v="2089" actId="1076"/>
          <ac:picMkLst>
            <pc:docMk/>
            <pc:sldMk cId="225485739" sldId="266"/>
            <ac:picMk id="20" creationId="{A3C7CE88-69C2-264B-9CA9-ADB482A95F33}"/>
          </ac:picMkLst>
        </pc:picChg>
      </pc:sldChg>
      <pc:sldChg chg="add del">
        <pc:chgData name="DINATA Denis Maulana" userId="f5f4f3c6-ac70-4377-90dd-4e3cd86d9e0b" providerId="ADAL" clId="{C258E616-27AA-483F-BA8B-3A22542D19C1}" dt="2025-03-07T01:24:39.915" v="310" actId="47"/>
        <pc:sldMkLst>
          <pc:docMk/>
          <pc:sldMk cId="3135969039" sldId="266"/>
        </pc:sldMkLst>
      </pc:sldChg>
      <pc:sldChg chg="del">
        <pc:chgData name="DINATA Denis Maulana" userId="f5f4f3c6-ac70-4377-90dd-4e3cd86d9e0b" providerId="ADAL" clId="{C258E616-27AA-483F-BA8B-3A22542D19C1}" dt="2025-03-07T00:58:29.699" v="2" actId="2696"/>
        <pc:sldMkLst>
          <pc:docMk/>
          <pc:sldMk cId="84076970" sldId="267"/>
        </pc:sldMkLst>
      </pc:sldChg>
      <pc:sldChg chg="delSp modSp new mod">
        <pc:chgData name="DINATA Denis Maulana" userId="f5f4f3c6-ac70-4377-90dd-4e3cd86d9e0b" providerId="ADAL" clId="{C258E616-27AA-483F-BA8B-3A22542D19C1}" dt="2025-03-10T03:11:20.941" v="2099" actId="20577"/>
        <pc:sldMkLst>
          <pc:docMk/>
          <pc:sldMk cId="1239248244" sldId="267"/>
        </pc:sldMkLst>
        <pc:spChg chg="del">
          <ac:chgData name="DINATA Denis Maulana" userId="f5f4f3c6-ac70-4377-90dd-4e3cd86d9e0b" providerId="ADAL" clId="{C258E616-27AA-483F-BA8B-3A22542D19C1}" dt="2025-03-09T10:28:19.963" v="1947" actId="21"/>
          <ac:spMkLst>
            <pc:docMk/>
            <pc:sldMk cId="1239248244" sldId="267"/>
            <ac:spMk id="2" creationId="{94DFD181-5E79-888D-8B1D-353A30FE7F25}"/>
          </ac:spMkLst>
        </pc:spChg>
        <pc:spChg chg="mod">
          <ac:chgData name="DINATA Denis Maulana" userId="f5f4f3c6-ac70-4377-90dd-4e3cd86d9e0b" providerId="ADAL" clId="{C258E616-27AA-483F-BA8B-3A22542D19C1}" dt="2025-03-10T03:11:20.941" v="2099" actId="20577"/>
          <ac:spMkLst>
            <pc:docMk/>
            <pc:sldMk cId="1239248244" sldId="267"/>
            <ac:spMk id="3" creationId="{1AD3BA30-8E13-CFAD-F6A9-1A2A592A2022}"/>
          </ac:spMkLst>
        </pc:spChg>
        <pc:spChg chg="mod">
          <ac:chgData name="DINATA Denis Maulana" userId="f5f4f3c6-ac70-4377-90dd-4e3cd86d9e0b" providerId="ADAL" clId="{C258E616-27AA-483F-BA8B-3A22542D19C1}" dt="2025-03-09T10:28:14.931" v="1946" actId="2711"/>
          <ac:spMkLst>
            <pc:docMk/>
            <pc:sldMk cId="1239248244" sldId="267"/>
            <ac:spMk id="4" creationId="{3D766E8E-2AE2-E8FF-5860-B32E0343888B}"/>
          </ac:spMkLst>
        </pc:spChg>
      </pc:sldChg>
      <pc:sldChg chg="delSp modSp new mod ord">
        <pc:chgData name="DINATA Denis Maulana" userId="f5f4f3c6-ac70-4377-90dd-4e3cd86d9e0b" providerId="ADAL" clId="{C258E616-27AA-483F-BA8B-3A22542D19C1}" dt="2025-03-09T10:34:23.300" v="2008" actId="12"/>
        <pc:sldMkLst>
          <pc:docMk/>
          <pc:sldMk cId="150909186" sldId="268"/>
        </pc:sldMkLst>
        <pc:spChg chg="del">
          <ac:chgData name="DINATA Denis Maulana" userId="f5f4f3c6-ac70-4377-90dd-4e3cd86d9e0b" providerId="ADAL" clId="{C258E616-27AA-483F-BA8B-3A22542D19C1}" dt="2025-03-09T10:12:03.763" v="1823" actId="478"/>
          <ac:spMkLst>
            <pc:docMk/>
            <pc:sldMk cId="150909186" sldId="268"/>
            <ac:spMk id="2" creationId="{909142A4-A42C-E42A-1D7A-9C44210042F3}"/>
          </ac:spMkLst>
        </pc:spChg>
        <pc:spChg chg="mod">
          <ac:chgData name="DINATA Denis Maulana" userId="f5f4f3c6-ac70-4377-90dd-4e3cd86d9e0b" providerId="ADAL" clId="{C258E616-27AA-483F-BA8B-3A22542D19C1}" dt="2025-03-09T10:34:23.300" v="2008" actId="12"/>
          <ac:spMkLst>
            <pc:docMk/>
            <pc:sldMk cId="150909186" sldId="268"/>
            <ac:spMk id="3" creationId="{47B6A186-5B06-4B4E-F2F0-0FCF0EFAD592}"/>
          </ac:spMkLst>
        </pc:spChg>
        <pc:spChg chg="mod">
          <ac:chgData name="DINATA Denis Maulana" userId="f5f4f3c6-ac70-4377-90dd-4e3cd86d9e0b" providerId="ADAL" clId="{C258E616-27AA-483F-BA8B-3A22542D19C1}" dt="2025-03-09T07:17:30.904" v="1609" actId="20577"/>
          <ac:spMkLst>
            <pc:docMk/>
            <pc:sldMk cId="150909186" sldId="268"/>
            <ac:spMk id="4" creationId="{0E4CF2BD-CE94-95B1-48DD-487DF7056053}"/>
          </ac:spMkLst>
        </pc:spChg>
      </pc:sldChg>
      <pc:sldChg chg="addSp delSp modSp new mod">
        <pc:chgData name="DINATA Denis Maulana" userId="f5f4f3c6-ac70-4377-90dd-4e3cd86d9e0b" providerId="ADAL" clId="{C258E616-27AA-483F-BA8B-3A22542D19C1}" dt="2025-03-09T10:47:54.063" v="2012" actId="113"/>
        <pc:sldMkLst>
          <pc:docMk/>
          <pc:sldMk cId="1750979566" sldId="269"/>
        </pc:sldMkLst>
        <pc:spChg chg="del">
          <ac:chgData name="DINATA Denis Maulana" userId="f5f4f3c6-ac70-4377-90dd-4e3cd86d9e0b" providerId="ADAL" clId="{C258E616-27AA-483F-BA8B-3A22542D19C1}" dt="2025-03-09T09:46:39.666" v="1755" actId="478"/>
          <ac:spMkLst>
            <pc:docMk/>
            <pc:sldMk cId="1750979566" sldId="269"/>
            <ac:spMk id="2" creationId="{6D2C372B-E4A2-86C4-9F72-18F02C07CFC7}"/>
          </ac:spMkLst>
        </pc:spChg>
        <pc:spChg chg="mod">
          <ac:chgData name="DINATA Denis Maulana" userId="f5f4f3c6-ac70-4377-90dd-4e3cd86d9e0b" providerId="ADAL" clId="{C258E616-27AA-483F-BA8B-3A22542D19C1}" dt="2025-03-09T10:47:54.063" v="2012" actId="113"/>
          <ac:spMkLst>
            <pc:docMk/>
            <pc:sldMk cId="1750979566" sldId="269"/>
            <ac:spMk id="3" creationId="{DA736DEA-10C8-F65F-CE23-E2312034A5C0}"/>
          </ac:spMkLst>
        </pc:spChg>
        <pc:spChg chg="mod">
          <ac:chgData name="DINATA Denis Maulana" userId="f5f4f3c6-ac70-4377-90dd-4e3cd86d9e0b" providerId="ADAL" clId="{C258E616-27AA-483F-BA8B-3A22542D19C1}" dt="2025-03-09T10:23:51.154" v="1925" actId="2711"/>
          <ac:spMkLst>
            <pc:docMk/>
            <pc:sldMk cId="1750979566" sldId="269"/>
            <ac:spMk id="4" creationId="{2BAF0946-FECA-C803-CFD0-5E78ACF45154}"/>
          </ac:spMkLst>
        </pc:spChg>
        <pc:spChg chg="add del">
          <ac:chgData name="DINATA Denis Maulana" userId="f5f4f3c6-ac70-4377-90dd-4e3cd86d9e0b" providerId="ADAL" clId="{C258E616-27AA-483F-BA8B-3A22542D19C1}" dt="2025-03-09T10:16:19.335" v="1859"/>
          <ac:spMkLst>
            <pc:docMk/>
            <pc:sldMk cId="1750979566" sldId="269"/>
            <ac:spMk id="5" creationId="{67371C30-AE77-26D6-2326-268DC4F42C01}"/>
          </ac:spMkLst>
        </pc:spChg>
        <pc:spChg chg="add del">
          <ac:chgData name="DINATA Denis Maulana" userId="f5f4f3c6-ac70-4377-90dd-4e3cd86d9e0b" providerId="ADAL" clId="{C258E616-27AA-483F-BA8B-3A22542D19C1}" dt="2025-03-09T10:17:31.962" v="1863"/>
          <ac:spMkLst>
            <pc:docMk/>
            <pc:sldMk cId="1750979566" sldId="269"/>
            <ac:spMk id="6" creationId="{8E88935F-FB66-D008-989C-22517C80AADF}"/>
          </ac:spMkLst>
        </pc:spChg>
        <pc:spChg chg="add del">
          <ac:chgData name="DINATA Denis Maulana" userId="f5f4f3c6-ac70-4377-90dd-4e3cd86d9e0b" providerId="ADAL" clId="{C258E616-27AA-483F-BA8B-3A22542D19C1}" dt="2025-03-09T10:17:36.507" v="1866"/>
          <ac:spMkLst>
            <pc:docMk/>
            <pc:sldMk cId="1750979566" sldId="269"/>
            <ac:spMk id="7" creationId="{41D5C9F6-7ABB-86BD-C861-65944D7EA5B2}"/>
          </ac:spMkLst>
        </pc:spChg>
        <pc:spChg chg="add del">
          <ac:chgData name="DINATA Denis Maulana" userId="f5f4f3c6-ac70-4377-90dd-4e3cd86d9e0b" providerId="ADAL" clId="{C258E616-27AA-483F-BA8B-3A22542D19C1}" dt="2025-03-09T10:17:50.070" v="1868"/>
          <ac:spMkLst>
            <pc:docMk/>
            <pc:sldMk cId="1750979566" sldId="269"/>
            <ac:spMk id="8" creationId="{8BBF0A9C-ED5D-7515-CD87-C8C808DDAD95}"/>
          </ac:spMkLst>
        </pc:spChg>
        <pc:spChg chg="add del">
          <ac:chgData name="DINATA Denis Maulana" userId="f5f4f3c6-ac70-4377-90dd-4e3cd86d9e0b" providerId="ADAL" clId="{C258E616-27AA-483F-BA8B-3A22542D19C1}" dt="2025-03-09T10:17:56.452" v="1873"/>
          <ac:spMkLst>
            <pc:docMk/>
            <pc:sldMk cId="1750979566" sldId="269"/>
            <ac:spMk id="9" creationId="{7557155C-37CF-A59D-A843-32DE8796B022}"/>
          </ac:spMkLst>
        </pc:spChg>
        <pc:spChg chg="add del">
          <ac:chgData name="DINATA Denis Maulana" userId="f5f4f3c6-ac70-4377-90dd-4e3cd86d9e0b" providerId="ADAL" clId="{C258E616-27AA-483F-BA8B-3A22542D19C1}" dt="2025-03-09T10:18:07.754" v="1879"/>
          <ac:spMkLst>
            <pc:docMk/>
            <pc:sldMk cId="1750979566" sldId="269"/>
            <ac:spMk id="10" creationId="{87DD71CB-AFEB-5555-10CB-FA9B3B2F7FD3}"/>
          </ac:spMkLst>
        </pc:spChg>
      </pc:sldChg>
      <pc:sldChg chg="addSp delSp modSp new mod">
        <pc:chgData name="DINATA Denis Maulana" userId="f5f4f3c6-ac70-4377-90dd-4e3cd86d9e0b" providerId="ADAL" clId="{C258E616-27AA-483F-BA8B-3A22542D19C1}" dt="2025-03-09T16:46:27.998" v="2098" actId="20577"/>
        <pc:sldMkLst>
          <pc:docMk/>
          <pc:sldMk cId="945006806" sldId="270"/>
        </pc:sldMkLst>
        <pc:spChg chg="del">
          <ac:chgData name="DINATA Denis Maulana" userId="f5f4f3c6-ac70-4377-90dd-4e3cd86d9e0b" providerId="ADAL" clId="{C258E616-27AA-483F-BA8B-3A22542D19C1}" dt="2025-03-09T10:11:28.322" v="1822" actId="478"/>
          <ac:spMkLst>
            <pc:docMk/>
            <pc:sldMk cId="945006806" sldId="270"/>
            <ac:spMk id="2" creationId="{2F239127-850F-4BD1-3F92-8BC0FC7AB84C}"/>
          </ac:spMkLst>
        </pc:spChg>
        <pc:spChg chg="mod">
          <ac:chgData name="DINATA Denis Maulana" userId="f5f4f3c6-ac70-4377-90dd-4e3cd86d9e0b" providerId="ADAL" clId="{C258E616-27AA-483F-BA8B-3A22542D19C1}" dt="2025-03-09T16:46:27.998" v="2098" actId="20577"/>
          <ac:spMkLst>
            <pc:docMk/>
            <pc:sldMk cId="945006806" sldId="270"/>
            <ac:spMk id="3" creationId="{34FD76DB-9EB7-FD5E-6935-ADC44FBE1476}"/>
          </ac:spMkLst>
        </pc:spChg>
        <pc:spChg chg="mod">
          <ac:chgData name="DINATA Denis Maulana" userId="f5f4f3c6-ac70-4377-90dd-4e3cd86d9e0b" providerId="ADAL" clId="{C258E616-27AA-483F-BA8B-3A22542D19C1}" dt="2025-03-09T10:10:39.524" v="1815"/>
          <ac:spMkLst>
            <pc:docMk/>
            <pc:sldMk cId="945006806" sldId="270"/>
            <ac:spMk id="4" creationId="{EDC341B3-7AA0-083E-96B7-1CF54247210F}"/>
          </ac:spMkLst>
        </pc:spChg>
        <pc:picChg chg="add del mod">
          <ac:chgData name="DINATA Denis Maulana" userId="f5f4f3c6-ac70-4377-90dd-4e3cd86d9e0b" providerId="ADAL" clId="{C258E616-27AA-483F-BA8B-3A22542D19C1}" dt="2025-03-09T16:35:15.748" v="2075" actId="478"/>
          <ac:picMkLst>
            <pc:docMk/>
            <pc:sldMk cId="945006806" sldId="270"/>
            <ac:picMk id="6" creationId="{1AF61D2A-0E7A-D203-0A13-74E1EFD9311A}"/>
          </ac:picMkLst>
        </pc:picChg>
        <pc:picChg chg="add del mod">
          <ac:chgData name="DINATA Denis Maulana" userId="f5f4f3c6-ac70-4377-90dd-4e3cd86d9e0b" providerId="ADAL" clId="{C258E616-27AA-483F-BA8B-3A22542D19C1}" dt="2025-03-09T16:35:33.972" v="2078" actId="478"/>
          <ac:picMkLst>
            <pc:docMk/>
            <pc:sldMk cId="945006806" sldId="270"/>
            <ac:picMk id="8" creationId="{7171AE4E-29BE-D3FB-02E8-58498DA55141}"/>
          </ac:picMkLst>
        </pc:picChg>
        <pc:picChg chg="add mod">
          <ac:chgData name="DINATA Denis Maulana" userId="f5f4f3c6-ac70-4377-90dd-4e3cd86d9e0b" providerId="ADAL" clId="{C258E616-27AA-483F-BA8B-3A22542D19C1}" dt="2025-03-09T16:46:24.591" v="2096" actId="1076"/>
          <ac:picMkLst>
            <pc:docMk/>
            <pc:sldMk cId="945006806" sldId="270"/>
            <ac:picMk id="10" creationId="{FCC5F4EB-8EFB-28C0-EA63-B24786342901}"/>
          </ac:picMkLst>
        </pc:picChg>
        <pc:picChg chg="add mod">
          <ac:chgData name="DINATA Denis Maulana" userId="f5f4f3c6-ac70-4377-90dd-4e3cd86d9e0b" providerId="ADAL" clId="{C258E616-27AA-483F-BA8B-3A22542D19C1}" dt="2025-03-09T16:46:15.351" v="2095" actId="1035"/>
          <ac:picMkLst>
            <pc:docMk/>
            <pc:sldMk cId="945006806" sldId="270"/>
            <ac:picMk id="12" creationId="{6E41A05D-66F7-BA9C-12E8-20DA064C4ABC}"/>
          </ac:picMkLst>
        </pc:picChg>
      </pc:sldChg>
      <pc:sldChg chg="addSp delSp modSp new mod">
        <pc:chgData name="DINATA Denis Maulana" userId="f5f4f3c6-ac70-4377-90dd-4e3cd86d9e0b" providerId="ADAL" clId="{C258E616-27AA-483F-BA8B-3A22542D19C1}" dt="2025-03-09T10:26:49.237" v="1938" actId="21"/>
        <pc:sldMkLst>
          <pc:docMk/>
          <pc:sldMk cId="223074406" sldId="271"/>
        </pc:sldMkLst>
        <pc:spChg chg="del">
          <ac:chgData name="DINATA Denis Maulana" userId="f5f4f3c6-ac70-4377-90dd-4e3cd86d9e0b" providerId="ADAL" clId="{C258E616-27AA-483F-BA8B-3A22542D19C1}" dt="2025-03-09T10:26:49.237" v="1938" actId="21"/>
          <ac:spMkLst>
            <pc:docMk/>
            <pc:sldMk cId="223074406" sldId="271"/>
            <ac:spMk id="2" creationId="{DC802EB6-2987-A275-A04B-0D1D14F1754B}"/>
          </ac:spMkLst>
        </pc:spChg>
        <pc:spChg chg="add del mod">
          <ac:chgData name="DINATA Denis Maulana" userId="f5f4f3c6-ac70-4377-90dd-4e3cd86d9e0b" providerId="ADAL" clId="{C258E616-27AA-483F-BA8B-3A22542D19C1}" dt="2025-03-09T10:26:15.498" v="1937"/>
          <ac:spMkLst>
            <pc:docMk/>
            <pc:sldMk cId="223074406" sldId="271"/>
            <ac:spMk id="3" creationId="{7BA7D12E-A28E-E178-7F43-979DE4B6FD45}"/>
          </ac:spMkLst>
        </pc:spChg>
        <pc:spChg chg="mod">
          <ac:chgData name="DINATA Denis Maulana" userId="f5f4f3c6-ac70-4377-90dd-4e3cd86d9e0b" providerId="ADAL" clId="{C258E616-27AA-483F-BA8B-3A22542D19C1}" dt="2025-03-09T10:25:31.474" v="1929" actId="2711"/>
          <ac:spMkLst>
            <pc:docMk/>
            <pc:sldMk cId="223074406" sldId="271"/>
            <ac:spMk id="4" creationId="{AADF1D6A-B26D-0548-FCCB-D58F3E7817D9}"/>
          </ac:spMkLst>
        </pc:spChg>
        <pc:spChg chg="add del mod">
          <ac:chgData name="DINATA Denis Maulana" userId="f5f4f3c6-ac70-4377-90dd-4e3cd86d9e0b" providerId="ADAL" clId="{C258E616-27AA-483F-BA8B-3A22542D19C1}" dt="2025-03-09T10:25:44.185" v="1931"/>
          <ac:spMkLst>
            <pc:docMk/>
            <pc:sldMk cId="223074406" sldId="271"/>
            <ac:spMk id="5" creationId="{E0A3335A-D820-B659-5F53-BD180E6F47A2}"/>
          </ac:spMkLst>
        </pc:spChg>
      </pc:sldChg>
      <pc:sldChg chg="modSp new mod">
        <pc:chgData name="DINATA Denis Maulana" userId="f5f4f3c6-ac70-4377-90dd-4e3cd86d9e0b" providerId="ADAL" clId="{C258E616-27AA-483F-BA8B-3A22542D19C1}" dt="2025-03-09T10:33:57.879" v="2004" actId="12"/>
        <pc:sldMkLst>
          <pc:docMk/>
          <pc:sldMk cId="327596628" sldId="272"/>
        </pc:sldMkLst>
        <pc:spChg chg="mod">
          <ac:chgData name="DINATA Denis Maulana" userId="f5f4f3c6-ac70-4377-90dd-4e3cd86d9e0b" providerId="ADAL" clId="{C258E616-27AA-483F-BA8B-3A22542D19C1}" dt="2025-03-09T10:33:57.879" v="2004" actId="12"/>
          <ac:spMkLst>
            <pc:docMk/>
            <pc:sldMk cId="327596628" sldId="272"/>
            <ac:spMk id="3" creationId="{32E2AC2C-067E-EC25-7BE2-1BC6E8333C36}"/>
          </ac:spMkLst>
        </pc:spChg>
        <pc:spChg chg="mod">
          <ac:chgData name="DINATA Denis Maulana" userId="f5f4f3c6-ac70-4377-90dd-4e3cd86d9e0b" providerId="ADAL" clId="{C258E616-27AA-483F-BA8B-3A22542D19C1}" dt="2025-03-09T10:31:51.166" v="1949"/>
          <ac:spMkLst>
            <pc:docMk/>
            <pc:sldMk cId="327596628" sldId="272"/>
            <ac:spMk id="4" creationId="{73FE2E37-5491-B4C7-7921-E50D20894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alpha val="6971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4DD80DE-A482-8ACA-1CA1-663AC82EBD41}"/>
              </a:ext>
            </a:extLst>
          </p:cNvPr>
          <p:cNvGrpSpPr/>
          <p:nvPr userDrawn="1"/>
        </p:nvGrpSpPr>
        <p:grpSpPr>
          <a:xfrm>
            <a:off x="5930680" y="618470"/>
            <a:ext cx="9757039" cy="10265383"/>
            <a:chOff x="4410228" y="1459711"/>
            <a:chExt cx="14437701" cy="15189910"/>
          </a:xfrm>
        </p:grpSpPr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56E1243E-512B-338F-82EC-338E42106974}"/>
                </a:ext>
              </a:extLst>
            </p:cNvPr>
            <p:cNvSpPr/>
            <p:nvPr userDrawn="1"/>
          </p:nvSpPr>
          <p:spPr>
            <a:xfrm>
              <a:off x="10093330" y="1459711"/>
              <a:ext cx="8754599" cy="8754598"/>
            </a:xfrm>
            <a:custGeom>
              <a:avLst/>
              <a:gdLst/>
              <a:ahLst/>
              <a:cxnLst/>
              <a:rect l="l" t="t" r="r" b="b"/>
              <a:pathLst>
                <a:path w="8754599" h="8754599">
                  <a:moveTo>
                    <a:pt x="0" y="0"/>
                  </a:moveTo>
                  <a:lnTo>
                    <a:pt x="8754598" y="0"/>
                  </a:lnTo>
                  <a:lnTo>
                    <a:pt x="8754598" y="8754599"/>
                  </a:lnTo>
                  <a:lnTo>
                    <a:pt x="0" y="8754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Group 7">
              <a:extLst>
                <a:ext uri="{FF2B5EF4-FFF2-40B4-BE49-F238E27FC236}">
                  <a16:creationId xmlns:a16="http://schemas.microsoft.com/office/drawing/2014/main" id="{A908AB79-14BB-9F32-4F2C-E5D477E33E95}"/>
                </a:ext>
              </a:extLst>
            </p:cNvPr>
            <p:cNvGrpSpPr/>
            <p:nvPr userDrawn="1"/>
          </p:nvGrpSpPr>
          <p:grpSpPr>
            <a:xfrm rot="-10800000">
              <a:off x="6464966" y="6196748"/>
              <a:ext cx="2564685" cy="3663835"/>
              <a:chOff x="-2513967" y="0"/>
              <a:chExt cx="4445000" cy="6350000"/>
            </a:xfrm>
          </p:grpSpPr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6D4F8F-D230-4090-7BF7-F84DA77BDA86}"/>
                  </a:ext>
                </a:extLst>
              </p:cNvPr>
              <p:cNvSpPr/>
              <p:nvPr/>
            </p:nvSpPr>
            <p:spPr>
              <a:xfrm>
                <a:off x="-2513967" y="0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34" name="Group 13">
              <a:extLst>
                <a:ext uri="{FF2B5EF4-FFF2-40B4-BE49-F238E27FC236}">
                  <a16:creationId xmlns:a16="http://schemas.microsoft.com/office/drawing/2014/main" id="{4E059CF9-5D31-BB20-D97A-2C6886919F48}"/>
                </a:ext>
              </a:extLst>
            </p:cNvPr>
            <p:cNvGrpSpPr/>
            <p:nvPr userDrawn="1"/>
          </p:nvGrpSpPr>
          <p:grpSpPr>
            <a:xfrm>
              <a:off x="7481726" y="5037114"/>
              <a:ext cx="6752859" cy="9646942"/>
              <a:chOff x="1847029" y="5586683"/>
              <a:chExt cx="4445000" cy="6350000"/>
            </a:xfrm>
          </p:grpSpPr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1481B555-920D-084E-B275-F161B3232DC6}"/>
                  </a:ext>
                </a:extLst>
              </p:cNvPr>
              <p:cNvSpPr/>
              <p:nvPr/>
            </p:nvSpPr>
            <p:spPr>
              <a:xfrm rot="10800000">
                <a:off x="1847029" y="5586683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5" cstate="email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alphaModFix amt="8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F395972A-6913-FA37-CFCD-04A242E6EA6E}"/>
                </a:ext>
              </a:extLst>
            </p:cNvPr>
            <p:cNvGrpSpPr/>
            <p:nvPr userDrawn="1"/>
          </p:nvGrpSpPr>
          <p:grpSpPr>
            <a:xfrm rot="5400000">
              <a:off x="12055406" y="4865292"/>
              <a:ext cx="841991" cy="841991"/>
              <a:chOff x="1352023" y="406400"/>
              <a:chExt cx="812800" cy="812800"/>
            </a:xfrm>
          </p:grpSpPr>
          <p:sp>
            <p:nvSpPr>
              <p:cNvPr id="37" name="Freeform 16">
                <a:extLst>
                  <a:ext uri="{FF2B5EF4-FFF2-40B4-BE49-F238E27FC236}">
                    <a16:creationId xmlns:a16="http://schemas.microsoft.com/office/drawing/2014/main" id="{65E3506D-6017-3737-4996-A338B0BA74BD}"/>
                  </a:ext>
                </a:extLst>
              </p:cNvPr>
              <p:cNvSpPr/>
              <p:nvPr/>
            </p:nvSpPr>
            <p:spPr>
              <a:xfrm>
                <a:off x="1352023" y="40640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2953B071-43F9-0D3F-8120-5AD1BABB76E2}"/>
                </a:ext>
              </a:extLst>
            </p:cNvPr>
            <p:cNvSpPr/>
            <p:nvPr userDrawn="1"/>
          </p:nvSpPr>
          <p:spPr>
            <a:xfrm>
              <a:off x="4410228" y="7895022"/>
              <a:ext cx="8754599" cy="8754599"/>
            </a:xfrm>
            <a:custGeom>
              <a:avLst/>
              <a:gdLst/>
              <a:ahLst/>
              <a:cxnLst/>
              <a:rect l="l" t="t" r="r" b="b"/>
              <a:pathLst>
                <a:path w="8754599" h="8754599">
                  <a:moveTo>
                    <a:pt x="0" y="0"/>
                  </a:moveTo>
                  <a:lnTo>
                    <a:pt x="8754599" y="0"/>
                  </a:lnTo>
                  <a:lnTo>
                    <a:pt x="8754599" y="8754599"/>
                  </a:lnTo>
                  <a:lnTo>
                    <a:pt x="0" y="8754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49AF69-606F-4A64-2029-FA627FF004E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597" y="2124996"/>
            <a:ext cx="5334001" cy="222676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41B89-284D-4354-2A22-E5E6880E9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034" y="4456211"/>
            <a:ext cx="5916383" cy="7867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00932-C3C2-FBB7-09B9-ADA4383F034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34" y="537176"/>
            <a:ext cx="2787612" cy="846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60FE1D-67B6-8C32-15C7-E7849A9E576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78" y="164311"/>
            <a:ext cx="1284947" cy="128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8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B44D-AA5F-584A-12DB-C323104F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EF0A5-0AFD-8972-C4C8-9D44C1747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C0AB-7019-0A91-CBC7-3AE6EDA54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3249-C886-E0D9-FDF4-831F71E0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2B5-D58F-0AFB-CA61-5206C12E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9864-EB9E-7BA9-DBC6-FDBF2B8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85AC-AC24-C536-6A5F-7DC03552B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A54C-71EC-EB79-1C4B-BA6B41192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8F17-D564-3D27-22D3-5B41EBCD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1FDD-C3EE-3761-38ED-D3BA15EF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AACCF-2CD1-7E35-CF0D-54916E80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E4C7E-B3D7-1650-7669-6FA145B30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F6436-7D2C-364B-3B19-70F43E1FE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DBC6E-989B-885F-50F6-A52A6F5401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1B4B-2E24-3D29-DC13-DA5F7398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951A-E432-CB4A-9846-3FDED8BA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8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5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064B1-657B-E529-533F-A4C820059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7194" y="6524959"/>
            <a:ext cx="928407" cy="208418"/>
          </a:xfrm>
          <a:prstGeom prst="rect">
            <a:avLst/>
          </a:prstGeom>
        </p:spPr>
      </p:pic>
      <p:sp>
        <p:nvSpPr>
          <p:cNvPr id="7" name="Sous-titre 8">
            <a:extLst>
              <a:ext uri="{FF2B5EF4-FFF2-40B4-BE49-F238E27FC236}">
                <a16:creationId xmlns:a16="http://schemas.microsoft.com/office/drawing/2014/main" id="{C26C1972-EB49-A7D3-165E-E7D81DF77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6299" y="935694"/>
            <a:ext cx="11362888" cy="3401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 err="1"/>
              <a:t>Add</a:t>
            </a:r>
            <a:r>
              <a:rPr lang="fr-FR" dirty="0"/>
              <a:t> a </a:t>
            </a:r>
            <a:r>
              <a:rPr lang="fr-FR" dirty="0" err="1"/>
              <a:t>subtitle</a:t>
            </a:r>
            <a:r>
              <a:rPr lang="fr-FR" dirty="0"/>
              <a:t> to </a:t>
            </a:r>
            <a:r>
              <a:rPr lang="fr-FR" dirty="0" err="1"/>
              <a:t>specify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endParaRPr lang="fr-FR" dirty="0"/>
          </a:p>
          <a:p>
            <a:endParaRPr lang="fr-FR" dirty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F9F6BB0C-23CA-30C9-1AE4-D6F3478A42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5749" y="1439868"/>
            <a:ext cx="11338984" cy="4960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r>
              <a:rPr lang="fr-FR" dirty="0"/>
              <a:t> Click </a:t>
            </a:r>
            <a:r>
              <a:rPr lang="fr-FR" dirty="0" err="1"/>
              <a:t>here</a:t>
            </a:r>
            <a:r>
              <a:rPr lang="fr-FR" dirty="0"/>
              <a:t> to </a:t>
            </a:r>
            <a:r>
              <a:rPr lang="fr-FR" dirty="0" err="1"/>
              <a:t>modify</a:t>
            </a:r>
            <a:r>
              <a:rPr lang="fr-FR" dirty="0"/>
              <a:t> the </a:t>
            </a:r>
            <a:r>
              <a:rPr lang="fr-FR" dirty="0" err="1"/>
              <a:t>bulleted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953A01-F7CB-2CEB-871A-03FD9AC569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49" y="316763"/>
            <a:ext cx="11338984" cy="5336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Add the title of your slide here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54FDB-050C-8442-3516-B3E411A700B9}"/>
              </a:ext>
            </a:extLst>
          </p:cNvPr>
          <p:cNvGrpSpPr/>
          <p:nvPr userDrawn="1"/>
        </p:nvGrpSpPr>
        <p:grpSpPr>
          <a:xfrm>
            <a:off x="-3802652" y="1275887"/>
            <a:ext cx="19795525" cy="8293893"/>
            <a:chOff x="-4725380" y="2066886"/>
            <a:chExt cx="27738760" cy="11621935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99BE3F79-C5A7-07EC-576D-E672F987D030}"/>
                </a:ext>
              </a:extLst>
            </p:cNvPr>
            <p:cNvGrpSpPr/>
            <p:nvPr userDrawn="1"/>
          </p:nvGrpSpPr>
          <p:grpSpPr>
            <a:xfrm>
              <a:off x="17259300" y="2066886"/>
              <a:ext cx="5754080" cy="8220114"/>
              <a:chOff x="0" y="0"/>
              <a:chExt cx="4445000" cy="6350000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C3555CFE-42FB-F1F1-66A8-3E24D6F1779C}"/>
                  </a:ext>
                </a:extLst>
              </p:cNvPr>
              <p:cNvSpPr/>
              <p:nvPr/>
            </p:nvSpPr>
            <p:spPr>
              <a:xfrm>
                <a:off x="0" y="0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BE7273DD-DC24-DD03-A86B-2D715322425C}"/>
                </a:ext>
              </a:extLst>
            </p:cNvPr>
            <p:cNvGrpSpPr/>
            <p:nvPr userDrawn="1"/>
          </p:nvGrpSpPr>
          <p:grpSpPr>
            <a:xfrm rot="-10800000">
              <a:off x="-4725380" y="5468707"/>
              <a:ext cx="5754080" cy="8220114"/>
              <a:chOff x="0" y="0"/>
              <a:chExt cx="4445000" cy="6350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808DAF21-01D6-706B-A2F5-4CC5B59B0DDF}"/>
                  </a:ext>
                </a:extLst>
              </p:cNvPr>
              <p:cNvSpPr/>
              <p:nvPr/>
            </p:nvSpPr>
            <p:spPr>
              <a:xfrm>
                <a:off x="0" y="0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7C53F3-6D1B-ACB3-A8BD-54778E2BC4B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5749" y="6492875"/>
            <a:ext cx="2667000" cy="365125"/>
          </a:xfrm>
        </p:spPr>
        <p:txBody>
          <a:bodyPr lIns="0"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AXA Mandiri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0C0C97-388D-93B2-98D4-ABE39868DA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498" y="124623"/>
            <a:ext cx="1019502" cy="10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443D7B5-203F-2B3C-05F8-5D1CED42FA45}"/>
              </a:ext>
            </a:extLst>
          </p:cNvPr>
          <p:cNvGrpSpPr/>
          <p:nvPr userDrawn="1"/>
        </p:nvGrpSpPr>
        <p:grpSpPr>
          <a:xfrm>
            <a:off x="-3389517" y="-1730003"/>
            <a:ext cx="18109014" cy="7563244"/>
            <a:chOff x="-5173055" y="-2043171"/>
            <a:chExt cx="27025526" cy="11287232"/>
          </a:xfrm>
        </p:grpSpPr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05D4DD7B-9881-A9F1-D223-C767312F7887}"/>
                </a:ext>
              </a:extLst>
            </p:cNvPr>
            <p:cNvGrpSpPr/>
            <p:nvPr userDrawn="1"/>
          </p:nvGrpSpPr>
          <p:grpSpPr>
            <a:xfrm rot="5400000">
              <a:off x="16605949" y="8402070"/>
              <a:ext cx="841991" cy="841991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2851040A-07BD-D57E-1DCC-6456620E4C0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2" cstate="email">
                  <a:alphaModFix amt="2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F22E0CC1-09FD-3322-DF33-A608B9ADD577}"/>
                </a:ext>
              </a:extLst>
            </p:cNvPr>
            <p:cNvGrpSpPr/>
            <p:nvPr userDrawn="1"/>
          </p:nvGrpSpPr>
          <p:grpSpPr>
            <a:xfrm>
              <a:off x="-5173055" y="-2043171"/>
              <a:ext cx="5754080" cy="8220114"/>
              <a:chOff x="0" y="0"/>
              <a:chExt cx="4445000" cy="6350000"/>
            </a:xfrm>
          </p:grpSpPr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7583B851-6112-8D99-7F19-5FC3F1DA3F9A}"/>
                  </a:ext>
                </a:extLst>
              </p:cNvPr>
              <p:cNvSpPr/>
              <p:nvPr/>
            </p:nvSpPr>
            <p:spPr>
              <a:xfrm>
                <a:off x="0" y="0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928AB88-0FF0-3C76-2A98-7BB903E441A1}"/>
                </a:ext>
              </a:extLst>
            </p:cNvPr>
            <p:cNvSpPr/>
            <p:nvPr userDrawn="1"/>
          </p:nvSpPr>
          <p:spPr>
            <a:xfrm>
              <a:off x="12543681" y="1640456"/>
              <a:ext cx="4904260" cy="7006086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6" name="Group 11">
              <a:extLst>
                <a:ext uri="{FF2B5EF4-FFF2-40B4-BE49-F238E27FC236}">
                  <a16:creationId xmlns:a16="http://schemas.microsoft.com/office/drawing/2014/main" id="{84E1585F-80FF-272D-43C9-646618CA77B2}"/>
                </a:ext>
              </a:extLst>
            </p:cNvPr>
            <p:cNvGrpSpPr/>
            <p:nvPr userDrawn="1"/>
          </p:nvGrpSpPr>
          <p:grpSpPr>
            <a:xfrm rot="-10800000">
              <a:off x="16605949" y="1202778"/>
              <a:ext cx="5246522" cy="7495031"/>
              <a:chOff x="0" y="0"/>
              <a:chExt cx="4445000" cy="6350000"/>
            </a:xfrm>
          </p:grpSpPr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108809F5-B894-8C05-0487-060BB18CBEB3}"/>
                  </a:ext>
                </a:extLst>
              </p:cNvPr>
              <p:cNvSpPr/>
              <p:nvPr/>
            </p:nvSpPr>
            <p:spPr>
              <a:xfrm>
                <a:off x="0" y="0"/>
                <a:ext cx="4445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4445000" h="6350000">
                    <a:moveTo>
                      <a:pt x="2222500" y="6350000"/>
                    </a:moveTo>
                    <a:cubicBezTo>
                      <a:pt x="995680" y="6350000"/>
                      <a:pt x="0" y="5354320"/>
                      <a:pt x="0" y="4127500"/>
                    </a:cubicBezTo>
                    <a:lnTo>
                      <a:pt x="0" y="2222500"/>
                    </a:lnTo>
                    <a:cubicBezTo>
                      <a:pt x="0" y="995680"/>
                      <a:pt x="995680" y="0"/>
                      <a:pt x="2222500" y="0"/>
                    </a:cubicBezTo>
                    <a:cubicBezTo>
                      <a:pt x="3449320" y="0"/>
                      <a:pt x="4445000" y="995680"/>
                      <a:pt x="4445000" y="2222500"/>
                    </a:cubicBezTo>
                    <a:lnTo>
                      <a:pt x="4445000" y="4127500"/>
                    </a:lnTo>
                    <a:cubicBezTo>
                      <a:pt x="4445000" y="5354320"/>
                      <a:pt x="3449320" y="6350000"/>
                      <a:pt x="2222500" y="6350000"/>
                    </a:cubicBezTo>
                    <a:close/>
                  </a:path>
                </a:pathLst>
              </a:custGeom>
              <a:blipFill>
                <a:blip r:embed="rId5" cstate="email">
                  <a:alphaModFix amt="20000"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</p:grpSp>
      <p:sp>
        <p:nvSpPr>
          <p:cNvPr id="19" name="Titre 3">
            <a:extLst>
              <a:ext uri="{FF2B5EF4-FFF2-40B4-BE49-F238E27FC236}">
                <a16:creationId xmlns:a16="http://schemas.microsoft.com/office/drawing/2014/main" id="{B85E3C44-9E47-7219-7DD9-8B5476CF35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1257" y="1557643"/>
            <a:ext cx="5731066" cy="547863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="1" i="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C4EA9D-AED6-844A-5FF8-79D15E6735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1448" y="2161247"/>
            <a:ext cx="5730875" cy="2808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/>
              <a:t>Key message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Key message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Key message</a:t>
            </a:r>
          </a:p>
          <a:p>
            <a:pPr lvl="0"/>
            <a:endParaRPr lang="en-US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D698205-9396-7F44-C639-E8A3BFFA4F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1815" y="1557644"/>
            <a:ext cx="596928" cy="547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pPr lvl="0"/>
            <a:r>
              <a:rPr lang="en-US" dirty="0"/>
              <a:t>1. </a:t>
            </a:r>
          </a:p>
        </p:txBody>
      </p:sp>
      <p:sp>
        <p:nvSpPr>
          <p:cNvPr id="23" name="Footer Placeholder 1">
            <a:extLst>
              <a:ext uri="{FF2B5EF4-FFF2-40B4-BE49-F238E27FC236}">
                <a16:creationId xmlns:a16="http://schemas.microsoft.com/office/drawing/2014/main" id="{F27798BD-A2A4-92D4-24D2-D76C02772E0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5749" y="6492875"/>
            <a:ext cx="2667000" cy="365125"/>
          </a:xfrm>
        </p:spPr>
        <p:txBody>
          <a:bodyPr lIns="0"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AXA Mandiri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9D806F0-A4FA-2E9A-36A0-734D7575BB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7194" y="6524959"/>
            <a:ext cx="928407" cy="20841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D749CF2-0DCD-5CC6-1500-EA372CB2760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498" y="124623"/>
            <a:ext cx="1019502" cy="10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15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5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">
            <a:extLst>
              <a:ext uri="{FF2B5EF4-FFF2-40B4-BE49-F238E27FC236}">
                <a16:creationId xmlns:a16="http://schemas.microsoft.com/office/drawing/2014/main" id="{05D4DD7B-9881-A9F1-D223-C767312F7887}"/>
              </a:ext>
            </a:extLst>
          </p:cNvPr>
          <p:cNvGrpSpPr/>
          <p:nvPr userDrawn="1"/>
        </p:nvGrpSpPr>
        <p:grpSpPr>
          <a:xfrm rot="5400000">
            <a:off x="11203956" y="5269047"/>
            <a:ext cx="564194" cy="564194"/>
            <a:chOff x="0" y="0"/>
            <a:chExt cx="812800" cy="812800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851040A-07BD-D57E-1DCC-6456620E4C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6">
            <a:extLst>
              <a:ext uri="{FF2B5EF4-FFF2-40B4-BE49-F238E27FC236}">
                <a16:creationId xmlns:a16="http://schemas.microsoft.com/office/drawing/2014/main" id="{F22E0CC1-09FD-3322-DF33-A608B9ADD577}"/>
              </a:ext>
            </a:extLst>
          </p:cNvPr>
          <p:cNvGrpSpPr/>
          <p:nvPr userDrawn="1"/>
        </p:nvGrpSpPr>
        <p:grpSpPr>
          <a:xfrm>
            <a:off x="-3389517" y="-1730003"/>
            <a:ext cx="3855641" cy="5508058"/>
            <a:chOff x="0" y="0"/>
            <a:chExt cx="4445000" cy="6350000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7583B851-6112-8D99-7F19-5FC3F1DA3F9A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8">
            <a:extLst>
              <a:ext uri="{FF2B5EF4-FFF2-40B4-BE49-F238E27FC236}">
                <a16:creationId xmlns:a16="http://schemas.microsoft.com/office/drawing/2014/main" id="{A177C0D0-FBB7-FA4F-DC6E-CD31CD7686CC}"/>
              </a:ext>
            </a:extLst>
          </p:cNvPr>
          <p:cNvGrpSpPr/>
          <p:nvPr userDrawn="1"/>
        </p:nvGrpSpPr>
        <p:grpSpPr>
          <a:xfrm>
            <a:off x="8451144" y="728634"/>
            <a:ext cx="3317006" cy="4738579"/>
            <a:chOff x="0" y="0"/>
            <a:chExt cx="4445000" cy="6350000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4FD2F7F-98F0-BF1E-ED08-A9C0C4848C31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4E1585F-80FF-272D-43C9-646618CA77B2}"/>
              </a:ext>
            </a:extLst>
          </p:cNvPr>
          <p:cNvGrpSpPr/>
          <p:nvPr userDrawn="1"/>
        </p:nvGrpSpPr>
        <p:grpSpPr>
          <a:xfrm rot="10800000">
            <a:off x="11203956" y="445012"/>
            <a:ext cx="3515541" cy="5022201"/>
            <a:chOff x="0" y="0"/>
            <a:chExt cx="4445000" cy="6350000"/>
          </a:xfrm>
        </p:grpSpPr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108809F5-B894-8C05-0487-060BB18CBEB3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965E928F-5CF3-6E46-D5F2-47EE81F4CD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528" y="374043"/>
            <a:ext cx="6975468" cy="5563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 | Single line </a:t>
            </a:r>
            <a:r>
              <a:rPr lang="fr-FR" dirty="0" err="1"/>
              <a:t>subtitle</a:t>
            </a:r>
            <a:endParaRPr lang="en-US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0648B1D5-570D-93A8-B14E-C68740E050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521" y="1508783"/>
            <a:ext cx="6975475" cy="48307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Myriad Pro" panose="020B0503030403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r-FR" dirty="0"/>
              <a:t>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fr-FR" dirty="0"/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DED458AF-61E0-DA47-546C-5C2D5F6EE9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85749" y="6492875"/>
            <a:ext cx="2667000" cy="365125"/>
          </a:xfrm>
        </p:spPr>
        <p:txBody>
          <a:bodyPr lIns="0"/>
          <a:lstStyle>
            <a:lvl1pPr algn="l">
              <a:defRPr b="0" i="0">
                <a:solidFill>
                  <a:schemeClr val="bg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AXA Mandiri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8F4062-03C7-46BF-E483-DBABF21CC59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7194" y="6524959"/>
            <a:ext cx="928407" cy="208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D4D365-754A-5672-1FE5-2523A601DAF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498" y="124623"/>
            <a:ext cx="1019502" cy="10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5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611ACA2-5BF8-F2B8-8FB1-2034B3C2FC33}"/>
              </a:ext>
            </a:extLst>
          </p:cNvPr>
          <p:cNvGrpSpPr/>
          <p:nvPr userDrawn="1"/>
        </p:nvGrpSpPr>
        <p:grpSpPr>
          <a:xfrm rot="10800000">
            <a:off x="1347929" y="3830169"/>
            <a:ext cx="2815779" cy="4022541"/>
            <a:chOff x="0" y="0"/>
            <a:chExt cx="4445000" cy="635000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F135590B-E1C2-A975-7BFD-B46C9D56902B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 cstate="email">
                <a:alphaModFix amt="2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91EB795-BA68-6568-711E-6F0BBE787B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024801"/>
            <a:ext cx="7315200" cy="1325563"/>
          </a:xfrm>
          <a:prstGeom prst="rect">
            <a:avLst/>
          </a:prstGeom>
        </p:spPr>
        <p:txBody>
          <a:bodyPr/>
          <a:lstStyle>
            <a:lvl1pPr algn="ctr">
              <a:defRPr b="1" i="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Appendix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96B23-B834-D80C-3D11-BAFC3BDBC7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498" y="124623"/>
            <a:ext cx="1019502" cy="101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14A7B-DF12-0608-5581-4440B188CA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7194" y="6524959"/>
            <a:ext cx="928407" cy="20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>
            <a:alpha val="70196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5693BB1-A052-E83F-A5A1-BAC89A6C8882}"/>
              </a:ext>
            </a:extLst>
          </p:cNvPr>
          <p:cNvGrpSpPr/>
          <p:nvPr userDrawn="1"/>
        </p:nvGrpSpPr>
        <p:grpSpPr>
          <a:xfrm>
            <a:off x="6161367" y="0"/>
            <a:ext cx="5011131" cy="7269480"/>
            <a:chOff x="9690195" y="-62141"/>
            <a:chExt cx="7569105" cy="10980246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AB43B256-A7E0-0162-87F6-5EB7B19A1AB3}"/>
                </a:ext>
              </a:extLst>
            </p:cNvPr>
            <p:cNvGrpSpPr/>
            <p:nvPr userDrawn="1"/>
          </p:nvGrpSpPr>
          <p:grpSpPr>
            <a:xfrm>
              <a:off x="9690195" y="3049848"/>
              <a:ext cx="7569105" cy="7868257"/>
              <a:chOff x="0" y="0"/>
              <a:chExt cx="6108573" cy="6350000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01DAB573-8EBF-1809-6213-D00A3204F5CF}"/>
                  </a:ext>
                </a:extLst>
              </p:cNvPr>
              <p:cNvSpPr/>
              <p:nvPr/>
            </p:nvSpPr>
            <p:spPr>
              <a:xfrm>
                <a:off x="0" y="0"/>
                <a:ext cx="61085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108573" h="6350000">
                    <a:moveTo>
                      <a:pt x="6108573" y="0"/>
                    </a:moveTo>
                    <a:lnTo>
                      <a:pt x="6108573" y="3295396"/>
                    </a:lnTo>
                    <a:cubicBezTo>
                      <a:pt x="6108573" y="4982464"/>
                      <a:pt x="4741164" y="6350000"/>
                      <a:pt x="3054350" y="6350000"/>
                    </a:cubicBezTo>
                    <a:cubicBezTo>
                      <a:pt x="1367536" y="6350000"/>
                      <a:pt x="0" y="4982464"/>
                      <a:pt x="0" y="3295523"/>
                    </a:cubicBezTo>
                    <a:lnTo>
                      <a:pt x="0" y="0"/>
                    </a:lnTo>
                    <a:lnTo>
                      <a:pt x="6108573" y="0"/>
                    </a:lnTo>
                    <a:close/>
                  </a:path>
                </a:pathLst>
              </a:cu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2" name="Group 4">
              <a:extLst>
                <a:ext uri="{FF2B5EF4-FFF2-40B4-BE49-F238E27FC236}">
                  <a16:creationId xmlns:a16="http://schemas.microsoft.com/office/drawing/2014/main" id="{6359CFFE-4F35-0140-C898-DAB05B335493}"/>
                </a:ext>
              </a:extLst>
            </p:cNvPr>
            <p:cNvGrpSpPr/>
            <p:nvPr userDrawn="1"/>
          </p:nvGrpSpPr>
          <p:grpSpPr>
            <a:xfrm>
              <a:off x="9690195" y="736179"/>
              <a:ext cx="7569105" cy="7868257"/>
              <a:chOff x="0" y="0"/>
              <a:chExt cx="6108573" cy="63500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32E6697D-9660-4812-CBA9-25FF65C45C18}"/>
                  </a:ext>
                </a:extLst>
              </p:cNvPr>
              <p:cNvSpPr/>
              <p:nvPr/>
            </p:nvSpPr>
            <p:spPr>
              <a:xfrm>
                <a:off x="0" y="0"/>
                <a:ext cx="61085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108573" h="6350000">
                    <a:moveTo>
                      <a:pt x="6108573" y="0"/>
                    </a:moveTo>
                    <a:lnTo>
                      <a:pt x="6108573" y="3295396"/>
                    </a:lnTo>
                    <a:cubicBezTo>
                      <a:pt x="6108573" y="4982464"/>
                      <a:pt x="4741164" y="6350000"/>
                      <a:pt x="3054350" y="6350000"/>
                    </a:cubicBezTo>
                    <a:cubicBezTo>
                      <a:pt x="1367536" y="6350000"/>
                      <a:pt x="0" y="4982464"/>
                      <a:pt x="0" y="3295523"/>
                    </a:cubicBezTo>
                    <a:lnTo>
                      <a:pt x="0" y="0"/>
                    </a:lnTo>
                    <a:lnTo>
                      <a:pt x="6108573" y="0"/>
                    </a:lnTo>
                    <a:close/>
                  </a:path>
                </a:pathLst>
              </a:cu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4" name="Group 6">
              <a:extLst>
                <a:ext uri="{FF2B5EF4-FFF2-40B4-BE49-F238E27FC236}">
                  <a16:creationId xmlns:a16="http://schemas.microsoft.com/office/drawing/2014/main" id="{64386E94-5ECD-3A66-F5B4-E96D6E911321}"/>
                </a:ext>
              </a:extLst>
            </p:cNvPr>
            <p:cNvGrpSpPr/>
            <p:nvPr userDrawn="1"/>
          </p:nvGrpSpPr>
          <p:grpSpPr>
            <a:xfrm>
              <a:off x="9690195" y="-62141"/>
              <a:ext cx="7569105" cy="7868257"/>
              <a:chOff x="0" y="0"/>
              <a:chExt cx="6108573" cy="6350000"/>
            </a:xfrm>
          </p:grpSpPr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D6B6B58A-B369-BBD5-F1D6-247789F984F4}"/>
                  </a:ext>
                </a:extLst>
              </p:cNvPr>
              <p:cNvSpPr/>
              <p:nvPr/>
            </p:nvSpPr>
            <p:spPr>
              <a:xfrm>
                <a:off x="0" y="0"/>
                <a:ext cx="61085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108573" h="6350000">
                    <a:moveTo>
                      <a:pt x="6108573" y="0"/>
                    </a:moveTo>
                    <a:lnTo>
                      <a:pt x="6108573" y="3295396"/>
                    </a:lnTo>
                    <a:cubicBezTo>
                      <a:pt x="6108573" y="4982464"/>
                      <a:pt x="4741164" y="6350000"/>
                      <a:pt x="3054350" y="6350000"/>
                    </a:cubicBezTo>
                    <a:cubicBezTo>
                      <a:pt x="1367536" y="6350000"/>
                      <a:pt x="0" y="4982464"/>
                      <a:pt x="0" y="3295523"/>
                    </a:cubicBezTo>
                    <a:lnTo>
                      <a:pt x="0" y="0"/>
                    </a:lnTo>
                    <a:lnTo>
                      <a:pt x="6108573" y="0"/>
                    </a:lnTo>
                    <a:close/>
                  </a:path>
                </a:pathLst>
              </a:custGeom>
              <a:blipFill>
                <a:blip r:embed="rId3" cstate="email">
                  <a:alphaModFix amt="80000"/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DBEDB563-F561-06CA-21C1-E12846CE7A24}"/>
                </a:ext>
              </a:extLst>
            </p:cNvPr>
            <p:cNvGrpSpPr/>
            <p:nvPr userDrawn="1"/>
          </p:nvGrpSpPr>
          <p:grpSpPr>
            <a:xfrm>
              <a:off x="9690195" y="1390043"/>
              <a:ext cx="7569105" cy="7868257"/>
              <a:chOff x="0" y="0"/>
              <a:chExt cx="6108573" cy="6350000"/>
            </a:xfrm>
          </p:grpSpPr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D58D2ADC-994B-8AC1-6B63-FFF11E5FE70F}"/>
                  </a:ext>
                </a:extLst>
              </p:cNvPr>
              <p:cNvSpPr/>
              <p:nvPr/>
            </p:nvSpPr>
            <p:spPr>
              <a:xfrm>
                <a:off x="0" y="0"/>
                <a:ext cx="6108573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108573" h="6350000">
                    <a:moveTo>
                      <a:pt x="6108573" y="0"/>
                    </a:moveTo>
                    <a:lnTo>
                      <a:pt x="6108573" y="3295396"/>
                    </a:lnTo>
                    <a:cubicBezTo>
                      <a:pt x="6108573" y="4982464"/>
                      <a:pt x="4741164" y="6350000"/>
                      <a:pt x="3054350" y="6350000"/>
                    </a:cubicBezTo>
                    <a:cubicBezTo>
                      <a:pt x="1367536" y="6350000"/>
                      <a:pt x="0" y="4982464"/>
                      <a:pt x="0" y="3295523"/>
                    </a:cubicBezTo>
                    <a:lnTo>
                      <a:pt x="0" y="0"/>
                    </a:lnTo>
                    <a:lnTo>
                      <a:pt x="6108573" y="0"/>
                    </a:lnTo>
                    <a:close/>
                  </a:path>
                </a:pathLst>
              </a:cu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</p:sp>
        </p:grp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432C636A-E374-570B-5112-C4DBB185E6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590" y="2903229"/>
            <a:ext cx="6315579" cy="1325563"/>
          </a:xfrm>
          <a:prstGeom prst="rect">
            <a:avLst/>
          </a:prstGeom>
        </p:spPr>
        <p:txBody>
          <a:bodyPr/>
          <a:lstStyle>
            <a:lvl1pPr algn="ctr">
              <a:defRPr sz="6500" b="1" i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20" name="Freeform 2">
            <a:extLst>
              <a:ext uri="{FF2B5EF4-FFF2-40B4-BE49-F238E27FC236}">
                <a16:creationId xmlns:a16="http://schemas.microsoft.com/office/drawing/2014/main" id="{E7187D90-2892-C1E0-89E9-2D9A21035381}"/>
              </a:ext>
            </a:extLst>
          </p:cNvPr>
          <p:cNvSpPr/>
          <p:nvPr userDrawn="1"/>
        </p:nvSpPr>
        <p:spPr>
          <a:xfrm>
            <a:off x="10003178" y="482728"/>
            <a:ext cx="5916383" cy="5916382"/>
          </a:xfrm>
          <a:custGeom>
            <a:avLst/>
            <a:gdLst/>
            <a:ahLst/>
            <a:cxnLst/>
            <a:rect l="l" t="t" r="r" b="b"/>
            <a:pathLst>
              <a:path w="8754599" h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E15258-55EE-929E-14BB-9EEB7B34D68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2498" y="124623"/>
            <a:ext cx="1019502" cy="101950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0F05076-D525-CEE0-5EF2-C309B3635B4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034" y="537176"/>
            <a:ext cx="2787612" cy="84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8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EE76-1B6F-3B91-C9E3-4B1A2469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37D59-A019-F6DA-B79B-CC74F9FF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951EA-00D4-49BE-3D35-F7701307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96D59-74DC-31DC-7C6F-DB622A62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0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D28BD6-5824-F628-A5FA-559A56D3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BC2D6-C449-EF8E-A33D-5C0B5D3B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A2FA-FC15-384F-3FF1-91EC2307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EB6D-8897-0DF7-EE15-FD004D10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92A9-7599-56BD-305C-F950214C0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44C67-5D0D-6873-BF40-1C246EAF8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7290-E84A-A546-A454-4DE94C87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20D158-D18A-8443-A43A-79983498366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D74F-6467-2529-5860-E0D01AABF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904FF-1576-514E-F840-D04A124A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112BE9-57A9-9C44-B1CD-F72DB2288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6DF08F-CF68-3A99-FDC7-A2FEB77C6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35DEA-9A3E-5362-D95D-FF1D752FD31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5865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harp.com/uploadfile/mahesh/understanding-connection-pooling-in-ado-net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B9297-0307-0423-FF63-7CD95F6A9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nl-NL" dirty="0"/>
              <a:t>Database Pooling in .NET </a:t>
            </a:r>
            <a:br>
              <a:rPr lang="nl-NL" dirty="0"/>
            </a:br>
            <a:endParaRPr lang="en-US" b="1" i="0" dirty="0">
              <a:effectLst/>
              <a:latin typeface="sohne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3ABFE-039E-CCFE-F2DC-1409BC58B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69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AD02-7519-69A3-FD28-2BBA0CC0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345294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2CB6D-9B53-BD15-79D2-F7CA353F89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D" dirty="0">
                <a:latin typeface="Myriad Pro" panose="020B0503030403020204"/>
              </a:rPr>
              <a:t>Introduction to Database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>
                <a:latin typeface="Myriad Pro" panose="020B0503030403020204"/>
              </a:rPr>
              <a:t>How Database Pooling 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Myriad Pro" panose="020B0503030403020204"/>
              </a:rPr>
              <a:t>Configuring Connection Pooling in .NET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Myriad Pro" panose="020B0503030403020204"/>
              </a:rPr>
              <a:t>Best Practices for Efficient Pooling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dirty="0">
                <a:latin typeface="Myriad Pro" panose="020B0503030403020204"/>
              </a:rPr>
              <a:t>Monitoring &amp; Troubleshooting Connection Pooling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562234-5A1F-62C7-A4F5-D9926863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" panose="020B0503030403020204"/>
              </a:rPr>
              <a:t>What Will Be Shared?</a:t>
            </a:r>
          </a:p>
        </p:txBody>
      </p:sp>
    </p:spTree>
    <p:extLst>
      <p:ext uri="{BB962C8B-B14F-4D97-AF65-F5344CB8AC3E}">
        <p14:creationId xmlns:p14="http://schemas.microsoft.com/office/powerpoint/2010/main" val="371514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95C8-CFFE-B9CD-4EF7-852D58C3A0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Database Pooling?</a:t>
            </a:r>
          </a:p>
          <a:p>
            <a:pPr lvl="1"/>
            <a:r>
              <a:rPr lang="en-US" sz="2000" dirty="0"/>
              <a:t>Database pooling is a technique used to manage and reuse database connections efficiently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Benefits of Connection Pooling: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overhead of opening/closing connections repeatedly.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Improves performance by reduces connection creation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Efficient resource utilization by prevents unnecessary load on the database server.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the risk of exhausting database connection under high traffic.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741F3-8342-4BD4-E264-440D281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Myriad Pro" panose="020B0503030403020204"/>
              </a:rPr>
              <a:t>Introduction to Database Pooling</a:t>
            </a:r>
            <a:endParaRPr lang="en-US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473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F95C8-CFFE-B9CD-4EF7-852D58C3A0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 :</a:t>
            </a:r>
            <a:endParaRPr lang="en-US" sz="2000" dirty="0"/>
          </a:p>
          <a:p>
            <a:pPr lvl="1"/>
            <a:r>
              <a:rPr lang="en-US" sz="2000" dirty="0"/>
              <a:t>When a connection is requested, an existing one from the pool is provided if available.</a:t>
            </a:r>
          </a:p>
          <a:p>
            <a:pPr lvl="1"/>
            <a:r>
              <a:rPr lang="en-US" sz="2000" dirty="0"/>
              <a:t>If no available connections exist and the pool limit isn’t reached, a new one  is created.</a:t>
            </a:r>
          </a:p>
          <a:p>
            <a:pPr lvl="1"/>
            <a:r>
              <a:rPr lang="en-US" sz="2000" dirty="0"/>
              <a:t>Connections are returned to the pool when no longer needed.</a:t>
            </a:r>
          </a:p>
          <a:p>
            <a:pPr lvl="1"/>
            <a:r>
              <a:rPr lang="en-US" sz="2000" dirty="0"/>
              <a:t>Idle connections are closed after a timeout.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Pooling Lifecycle :</a:t>
            </a:r>
          </a:p>
          <a:p>
            <a:pPr lvl="1"/>
            <a:r>
              <a:rPr lang="en-US" sz="2000" dirty="0"/>
              <a:t>Creation -&gt; Reuse -&gt; Release -&gt; Cleanup (if idle of expired)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8741F3-8342-4BD4-E264-440D281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Myriad Pro" panose="020B0503030403020204"/>
              </a:rPr>
              <a:t>How Database Pooling Works</a:t>
            </a:r>
            <a:endParaRPr lang="en-US" dirty="0">
              <a:latin typeface="Myriad Pro" panose="020B0503030403020204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DE3650-0D9F-EA11-1D0B-4EE016EF1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87" y="3429000"/>
            <a:ext cx="4105813" cy="230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49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4841E1-A42C-4EBA-070A-1AC4C970A85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Parameters 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Min Pool Size</a:t>
                </a:r>
                <a:r>
                  <a:rPr lang="en-US" sz="2000" dirty="0"/>
                  <a:t> (Minimum number of connections maintained)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Max Pool Size</a:t>
                </a:r>
                <a:r>
                  <a:rPr lang="en-US" sz="2000" dirty="0"/>
                  <a:t> (Maximum connections in the pool)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Connection Lifetime</a:t>
                </a:r>
                <a:r>
                  <a:rPr lang="en-US" sz="2000" dirty="0"/>
                  <a:t> (Time before a connection is discarded)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Pooling</a:t>
                </a:r>
                <a:r>
                  <a:rPr lang="en-US" sz="2000" dirty="0"/>
                  <a:t> (Enables or disables pooling)</a:t>
                </a:r>
                <a:endParaRPr lang="en-ID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D" dirty="0"/>
                  <a:t>Using Connection String Parameters:</a:t>
                </a:r>
              </a:p>
              <a:p>
                <a:pPr marL="457200" lvl="1" indent="0">
                  <a:buNone/>
                </a:pPr>
                <a:endParaRPr lang="en-US" b="0" i="0" dirty="0">
                  <a:solidFill>
                    <a:srgbClr val="CE9178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Server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myServer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Database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myDB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User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Id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myUser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Password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myPass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Pooling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true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Max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Pool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=100;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Pool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=10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Connection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Timeout</m:t>
                      </m:r>
                      <m:r>
                        <m:rPr>
                          <m:nor/>
                        </m:rPr>
                        <a:rPr lang="en-US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=30</m:t>
                      </m:r>
                      <m:r>
                        <m:rPr>
                          <m:nor/>
                        </m:rPr>
                        <a:rPr lang="en-ID" sz="2000" b="1" i="0" dirty="0" smtClean="0">
                          <a:solidFill>
                            <a:srgbClr val="CE9178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ID" b="1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endParaRPr>
              </a:p>
              <a:p>
                <a:pPr lvl="1"/>
                <a:endParaRPr lang="en-ID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24841E1-A42C-4EBA-070A-1AC4C970A8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75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>
            <a:extLst>
              <a:ext uri="{FF2B5EF4-FFF2-40B4-BE49-F238E27FC236}">
                <a16:creationId xmlns:a16="http://schemas.microsoft.com/office/drawing/2014/main" id="{80400591-9699-24C6-EBA6-817C069B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yriad Pro" panose="020B0503030403020204"/>
              </a:rPr>
              <a:t>Configuring Connection Pooling in .NET Core</a:t>
            </a:r>
            <a:endParaRPr lang="en-US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225485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6A186-5B06-4B4E-F2F0-0FCF0EFAD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Dependency Injection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DbContext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services.AddDbContextPool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ApplicationDbContext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&gt;(options =&gt; 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options.UseSqlServer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connectionString</a:t>
            </a:r>
            <a:r>
              <a:rPr lang="en-US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Dispose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DbContext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SqlConnection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 properly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Implement proper exception handling</a:t>
            </a:r>
            <a:endParaRPr lang="en-US" dirty="0">
              <a:latin typeface="Myriad Pro" panose="020B050303040302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CF2BD-CE94-95B1-48DD-487DF705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yriad Pro" panose="020B0503030403020204"/>
              </a:rPr>
              <a:t>Best Practices for Efficient Pooling</a:t>
            </a:r>
            <a:endParaRPr lang="en-US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50909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36DEA-10C8-F65F-CE23-E2312034A5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Tools for Monitoring: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SQL Server Profiler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SQL Server DMVs 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Myriad Pro" panose="020B0503030403020204"/>
              </a:rPr>
              <a:t>Sys.dm_exec_connections</a:t>
            </a:r>
            <a:r>
              <a:rPr lang="en-US" altLang="en-US" dirty="0">
                <a:latin typeface="Myriad Pro" panose="020B0503030403020204"/>
              </a:rPr>
              <a:t>  -&gt; Shows active connections.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Sys.dm_exec_req</a:t>
            </a:r>
            <a:r>
              <a:rPr lang="en-US" altLang="en-US" dirty="0" err="1">
                <a:latin typeface="Myriad Pro" panose="020B0503030403020204"/>
              </a:rPr>
              <a:t>uests</a:t>
            </a:r>
            <a:r>
              <a:rPr lang="en-US" altLang="en-US" dirty="0">
                <a:latin typeface="Myriad Pro" panose="020B0503030403020204"/>
              </a:rPr>
              <a:t> -&gt; Displays executing requests.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yriad Pro" panose="020B0503030403020204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yriad Pro" panose="020B0503030403020204"/>
              </a:rPr>
              <a:t>Logging connection usage in application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Myriad Pro" panose="020B050303040302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F0946-FECA-C803-CFD0-5E78ACF4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dirty="0">
                <a:latin typeface="Myriad Pro" panose="020B0503030403020204"/>
              </a:rPr>
              <a:t>Monitoring &amp; Troubleshooting Connection Pooling</a:t>
            </a:r>
            <a:endParaRPr lang="en-US" dirty="0">
              <a:latin typeface="Myriad Pro" panose="020B05030304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750979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303C-E49E-0C34-9C46-E34D4087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yriad Pro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0661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4DF8-D3A4-7CCE-38FE-B981CA36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477"/>
            <a:ext cx="7315200" cy="903660"/>
          </a:xfrm>
        </p:spPr>
        <p:txBody>
          <a:bodyPr/>
          <a:lstStyle/>
          <a:p>
            <a:r>
              <a:rPr lang="en-US" dirty="0">
                <a:latin typeface="Myriad Pro" panose="020B0503030403020204"/>
              </a:rPr>
              <a:t>Reference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C58F869F-FE64-B3A7-7DF0-04D64C318A2B}"/>
              </a:ext>
            </a:extLst>
          </p:cNvPr>
          <p:cNvSpPr txBox="1">
            <a:spLocks/>
          </p:cNvSpPr>
          <p:nvPr/>
        </p:nvSpPr>
        <p:spPr>
          <a:xfrm>
            <a:off x="891962" y="1074832"/>
            <a:ext cx="8794479" cy="4830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https://learn.microsoft.com/en-us/dotnet/framework/data/adonet/sql-server-connection-pooling</a:t>
            </a:r>
          </a:p>
          <a:p>
            <a:r>
              <a:rPr lang="en-US" dirty="0">
                <a:hlinkClick r:id="rId2"/>
              </a:rPr>
              <a:t>https://www.csharp.com/uploadfile/mahesh/understanding-connection-pooling-in-ado-net/</a:t>
            </a:r>
            <a:endParaRPr lang="en-US" dirty="0"/>
          </a:p>
          <a:p>
            <a:r>
              <a:rPr lang="en-US" dirty="0"/>
              <a:t>https://medium.com/@serhatalftkn/dbcontext-pooling-in-net-8-a-deep-dive-into-performance-optimization-9e7af6f480f0</a:t>
            </a:r>
          </a:p>
        </p:txBody>
      </p:sp>
    </p:spTree>
    <p:extLst>
      <p:ext uri="{BB962C8B-B14F-4D97-AF65-F5344CB8AC3E}">
        <p14:creationId xmlns:p14="http://schemas.microsoft.com/office/powerpoint/2010/main" val="4181588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6329</TotalTime>
  <Words>393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Consolas</vt:lpstr>
      <vt:lpstr>Myriad Pro</vt:lpstr>
      <vt:lpstr>Myriad Pro Light</vt:lpstr>
      <vt:lpstr>sohne</vt:lpstr>
      <vt:lpstr>Source Sans Pro</vt:lpstr>
      <vt:lpstr>Wingdings</vt:lpstr>
      <vt:lpstr>Office Theme</vt:lpstr>
      <vt:lpstr>Database Pooling in .NET  </vt:lpstr>
      <vt:lpstr>What Will Be Shared?</vt:lpstr>
      <vt:lpstr>Introduction to Database Pooling</vt:lpstr>
      <vt:lpstr>How Database Pooling Works</vt:lpstr>
      <vt:lpstr>Configuring Connection Pooling in .NET Core</vt:lpstr>
      <vt:lpstr>Best Practices for Efficient Pooling</vt:lpstr>
      <vt:lpstr>Monitoring &amp; Troubleshooting Connection Pooling</vt:lpstr>
      <vt:lpstr>Q &amp; A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dimas febrianto</dc:creator>
  <cp:lastModifiedBy>TOBING Oscar Forendo L</cp:lastModifiedBy>
  <cp:revision>25</cp:revision>
  <dcterms:created xsi:type="dcterms:W3CDTF">2024-10-24T02:45:04Z</dcterms:created>
  <dcterms:modified xsi:type="dcterms:W3CDTF">2025-03-10T08:11:56Z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8a86cd-93f1-4e8d-8289-cf588122df89_Enabled">
    <vt:lpwstr>true</vt:lpwstr>
  </property>
  <property fmtid="{D5CDD505-2E9C-101B-9397-08002B2CF9AE}" pid="3" name="MSIP_Label_868a86cd-93f1-4e8d-8289-cf588122df89_SetDate">
    <vt:lpwstr>2024-12-12T01:20:50Z</vt:lpwstr>
  </property>
  <property fmtid="{D5CDD505-2E9C-101B-9397-08002B2CF9AE}" pid="4" name="MSIP_Label_868a86cd-93f1-4e8d-8289-cf588122df89_Method">
    <vt:lpwstr>Standard</vt:lpwstr>
  </property>
  <property fmtid="{D5CDD505-2E9C-101B-9397-08002B2CF9AE}" pid="5" name="MSIP_Label_868a86cd-93f1-4e8d-8289-cf588122df89_Name">
    <vt:lpwstr>ID_Internal</vt:lpwstr>
  </property>
  <property fmtid="{D5CDD505-2E9C-101B-9397-08002B2CF9AE}" pid="6" name="MSIP_Label_868a86cd-93f1-4e8d-8289-cf588122df89_SiteId">
    <vt:lpwstr>396b38cc-aa65-492b-bb0e-3d94ed25a97b</vt:lpwstr>
  </property>
  <property fmtid="{D5CDD505-2E9C-101B-9397-08002B2CF9AE}" pid="7" name="MSIP_Label_868a86cd-93f1-4e8d-8289-cf588122df89_ActionId">
    <vt:lpwstr>1f7b1cd3-1a4d-49ec-8cb2-b09a1edb3d5f</vt:lpwstr>
  </property>
  <property fmtid="{D5CDD505-2E9C-101B-9397-08002B2CF9AE}" pid="8" name="MSIP_Label_868a86cd-93f1-4e8d-8289-cf588122df89_ContentBits">
    <vt:lpwstr>2</vt:lpwstr>
  </property>
  <property fmtid="{D5CDD505-2E9C-101B-9397-08002B2CF9AE}" pid="9" name="ClassificationContentMarkingFooterLocations">
    <vt:lpwstr>Office Theme:4</vt:lpwstr>
  </property>
  <property fmtid="{D5CDD505-2E9C-101B-9397-08002B2CF9AE}" pid="10" name="ClassificationContentMarkingFooterText">
    <vt:lpwstr>Internal</vt:lpwstr>
  </property>
</Properties>
</file>