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0" d="100"/>
          <a:sy n="60" d="100"/>
        </p:scale>
        <p:origin x="1686" y="2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8491"/>
            <a:ext cx="9030766" cy="5600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169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/>
          <p:cNvSpPr txBox="1"/>
          <p:nvPr/>
        </p:nvSpPr>
        <p:spPr>
          <a:xfrm>
            <a:off x="5571460" y="2875843"/>
            <a:ext cx="2735271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b="1" dirty="0" smtClean="0"/>
              <a:t>Vista del Trabajador</a:t>
            </a:r>
            <a:endParaRPr lang="en-U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81" y="1193349"/>
            <a:ext cx="4591691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6233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1889" t="34282" r="34895" b="14599"/>
          <a:stretch/>
        </p:blipFill>
        <p:spPr>
          <a:xfrm>
            <a:off x="368491" y="1807736"/>
            <a:ext cx="5622878" cy="3739487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482686" y="930573"/>
            <a:ext cx="219729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Al ingresar a la opción ver equipos podemos observar los distintos equipos presentes en la empresa.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60489" t="35028" r="10980" b="20942"/>
          <a:stretch/>
        </p:blipFill>
        <p:spPr>
          <a:xfrm>
            <a:off x="627797" y="1269241"/>
            <a:ext cx="4907642" cy="4258102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6346209" y="1419367"/>
            <a:ext cx="2442949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Ventana para el reporte de mantenimiento en el cual podemos realizar ya sea un reporte general o de mantenimiento. 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61126" t="45702" r="10543" b="19400"/>
          <a:stretch/>
        </p:blipFill>
        <p:spPr>
          <a:xfrm>
            <a:off x="5925473" y="3686175"/>
            <a:ext cx="3218527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164701" y="214531"/>
            <a:ext cx="24324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MX" b="1" dirty="0"/>
              <a:t>Vista del </a:t>
            </a:r>
            <a:r>
              <a:rPr lang="es-MX" b="1" dirty="0" smtClean="0"/>
              <a:t>Administrador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29934" t="17599" r="20409" b="11019"/>
          <a:stretch/>
        </p:blipFill>
        <p:spPr>
          <a:xfrm>
            <a:off x="476685" y="1371600"/>
            <a:ext cx="5805931" cy="469231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448926" y="3717758"/>
            <a:ext cx="2514600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Vista del administrador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407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5560" t="11520" r="14756" b="18144"/>
          <a:stretch/>
        </p:blipFill>
        <p:spPr>
          <a:xfrm>
            <a:off x="341194" y="423080"/>
            <a:ext cx="6385489" cy="423080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3" name="CuadroTexto 2"/>
          <p:cNvSpPr txBox="1"/>
          <p:nvPr/>
        </p:nvSpPr>
        <p:spPr>
          <a:xfrm>
            <a:off x="4080681" y="4940490"/>
            <a:ext cx="4694829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Desde la vista del Administrador podremos gestionar nuestros usuarios en los cuales observamos el usuario registrado como administrador y a su vez ingresar nuevos usuarios con su información pertinente.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77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28917" t="19573" r="9190" b="11979"/>
          <a:stretch/>
        </p:blipFill>
        <p:spPr>
          <a:xfrm>
            <a:off x="0" y="0"/>
            <a:ext cx="8182142" cy="508735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385011" y="5309937"/>
            <a:ext cx="7988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Podemos mirar los reportes de mantenimiento además de asignar tareas a cada uno de los trabajadores registrados.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82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/>
          <p:cNvSpPr txBox="1"/>
          <p:nvPr/>
        </p:nvSpPr>
        <p:spPr>
          <a:xfrm>
            <a:off x="5162408" y="5110320"/>
            <a:ext cx="340226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MX" dirty="0" smtClean="0"/>
              <a:t>Agregar un nuevo equipo también es posible desde la interfaz Administrador.</a:t>
            </a:r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30149" t="17160" r="20409" b="11349"/>
          <a:stretch/>
        </p:blipFill>
        <p:spPr>
          <a:xfrm>
            <a:off x="160422" y="163662"/>
            <a:ext cx="5935578" cy="4825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06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</TotalTime>
  <Words>106</Words>
  <Application>Microsoft Office PowerPoint</Application>
  <PresentationFormat>Presentación en pantalla (4:3)</PresentationFormat>
  <Paragraphs>8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Oscar</dc:creator>
  <cp:keywords/>
  <dc:description>generated using python-pptx</dc:description>
  <cp:lastModifiedBy>GEINDEL</cp:lastModifiedBy>
  <cp:revision>11</cp:revision>
  <dcterms:created xsi:type="dcterms:W3CDTF">2013-01-27T09:14:16Z</dcterms:created>
  <dcterms:modified xsi:type="dcterms:W3CDTF">2025-05-14T01:34:08Z</dcterms:modified>
  <cp:category/>
</cp:coreProperties>
</file>