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5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2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2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Leskosek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parameters in 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Number of cores (same machine)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Number of tasks (potentially in different machines)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Wall time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Main memory (RAM)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Job name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Standard output and error filenames</a:t>
            </a:r>
            <a:endParaRPr lang="en-US" sz="24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Partition</a:t>
            </a:r>
            <a:endParaRPr lang="en-US" sz="2400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parameters in 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Inside the bash script (as comments)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"time 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4 ~/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4 ~/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US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In the submission line: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-n4 --time=00:10:00 --mem=2gb -p local hellompi.sh</a:t>
            </a:r>
            <a:endParaRPr lang="en-US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parameters in 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In the submission line (overrides the parameters defined in the script):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-n4 --time=00:10:00 --mem=2gb -p local hellompi.sh</a:t>
            </a:r>
            <a:endParaRPr lang="en-US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Simple </a:t>
            </a:r>
            <a:r>
              <a:rPr lang="en-US" dirty="0">
                <a:solidFill>
                  <a:srgbClr val="2F5897"/>
                </a:solidFill>
              </a:rPr>
              <a:t>Linux Utility for Resources </a:t>
            </a:r>
            <a:r>
              <a:rPr lang="en-US" dirty="0" smtClean="0">
                <a:solidFill>
                  <a:srgbClr val="2F5897"/>
                </a:solidFill>
              </a:rPr>
              <a:t>Management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Free and open-source job scheduler for Linux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Used in many supercomputers and clusters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It provides 3 key functions: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Resources allocation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Framework for starting, executing and monitoring jobs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Arbitrates resources contention implementing a queue of pending jobs</a:t>
            </a:r>
            <a:endParaRPr lang="en-US" sz="2800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Is the workload manager of about 60% of the TOP500 supercomputers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Uses a best-fit algorithm based on Hilbert Curve scheduling to optimize tasks assignments</a:t>
            </a:r>
            <a:endParaRPr lang="es-ES" sz="2400" dirty="0" smtClean="0">
              <a:solidFill>
                <a:srgbClr val="2F5897"/>
              </a:solidFill>
            </a:endParaRPr>
          </a:p>
        </p:txBody>
      </p:sp>
      <p:pic>
        <p:nvPicPr>
          <p:cNvPr id="1026" name="Picture 2" descr="https://upload.wikimedia.org/wikipedia/commons/thumb/1/1d/Slurm_Workload_Manager.png/1200px-Slurm_Workload_Mana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40768"/>
            <a:ext cx="1865845" cy="171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Modules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Software packages are encapsulated into modules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Is a way to simplify dependencies and the system administration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sz="24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List the available modules for loading:</a:t>
            </a:r>
            <a:br>
              <a:rPr lang="en-US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avail</a:t>
            </a:r>
            <a:endParaRPr lang="en-US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Load a given module:</a:t>
            </a:r>
            <a:br>
              <a:rPr lang="en-US" sz="2400" dirty="0" smtClean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Unload a given module:</a:t>
            </a:r>
            <a:br>
              <a:rPr lang="en-US" dirty="0" smtClean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unload </a:t>
            </a:r>
            <a:r>
              <a:rPr lang="en-US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US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2400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Modules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52736"/>
            <a:ext cx="70389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Submit an interactive job:</a:t>
            </a:r>
            <a:br>
              <a:rPr lang="en-US" dirty="0" smtClean="0">
                <a:solidFill>
                  <a:srgbClr val="2F5897"/>
                </a:solidFill>
              </a:rPr>
            </a:b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--cores 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4 --nodes 1 -p local ./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endParaRPr lang="en-US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Encapsulate the command in a bash script (hellompi.sh):</a:t>
            </a:r>
            <a:br>
              <a:rPr lang="en-US" sz="2400" dirty="0" smtClean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  <a:b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-np 4 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Send the bash script to the queue:</a:t>
            </a:r>
            <a:br>
              <a:rPr lang="en-US" dirty="0" smtClean="0">
                <a:solidFill>
                  <a:srgbClr val="2F5897"/>
                </a:solidFill>
              </a:rPr>
            </a:b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-n4 -p local hellompi.sh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Monitor the job:</a:t>
            </a:r>
            <a:r>
              <a:rPr lang="en-US" dirty="0">
                <a:solidFill>
                  <a:srgbClr val="2F5897"/>
                </a:solidFill>
              </a:rPr>
              <a:t/>
            </a:r>
            <a:br>
              <a:rPr lang="en-US" dirty="0">
                <a:solidFill>
                  <a:srgbClr val="2F5897"/>
                </a:solidFill>
              </a:rPr>
            </a:b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local</a:t>
            </a:r>
            <a:b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 job </a:t>
            </a:r>
            <a:r>
              <a:rPr lang="en-GB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&lt;JOB_ID&gt;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Cancel a job:</a:t>
            </a:r>
            <a:r>
              <a:rPr lang="en-US" dirty="0">
                <a:solidFill>
                  <a:srgbClr val="2F5897"/>
                </a:solidFill>
              </a:rPr>
              <a:t/>
            </a:r>
            <a:br>
              <a:rPr lang="en-US" dirty="0">
                <a:solidFill>
                  <a:srgbClr val="2F5897"/>
                </a:solidFill>
              </a:rPr>
            </a:b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&lt;JOB_ID&gt;</a:t>
            </a:r>
            <a:endParaRPr lang="en-US" sz="2400" b="1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052736"/>
            <a:ext cx="701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052994"/>
            <a:ext cx="7010400" cy="48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" y="1411302"/>
            <a:ext cx="7626153" cy="4249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0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12" y="1411302"/>
            <a:ext cx="6137870" cy="4249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07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318</Words>
  <Application>Microsoft Office PowerPoint</Application>
  <PresentationFormat>Presentación en pantalla (4:3)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SLURM</vt:lpstr>
      <vt:lpstr>Modules</vt:lpstr>
      <vt:lpstr>Modules</vt:lpstr>
      <vt:lpstr>Job management in SLURM</vt:lpstr>
      <vt:lpstr>Job management in SLURM</vt:lpstr>
      <vt:lpstr>Job management in SLURM</vt:lpstr>
      <vt:lpstr>Job management in SLURM</vt:lpstr>
      <vt:lpstr>Job management in SLURM</vt:lpstr>
      <vt:lpstr>Job parameters in SLURM</vt:lpstr>
      <vt:lpstr>Job parameters in SLURM</vt:lpstr>
      <vt:lpstr>Job parameters in SLURM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57</cp:revision>
  <dcterms:modified xsi:type="dcterms:W3CDTF">2017-04-10T08:13:51Z</dcterms:modified>
</cp:coreProperties>
</file>