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 id="2147483655" r:id="rId2"/>
  </p:sldMasterIdLst>
  <p:notesMasterIdLst>
    <p:notesMasterId r:id="rId14"/>
  </p:notesMasterIdLst>
  <p:sldIdLst>
    <p:sldId id="256" r:id="rId3"/>
    <p:sldId id="280" r:id="rId4"/>
    <p:sldId id="279" r:id="rId5"/>
    <p:sldId id="281" r:id="rId6"/>
    <p:sldId id="282" r:id="rId7"/>
    <p:sldId id="283" r:id="rId8"/>
    <p:sldId id="284" r:id="rId9"/>
    <p:sldId id="285" r:id="rId10"/>
    <p:sldId id="286" r:id="rId11"/>
    <p:sldId id="287" r:id="rId12"/>
    <p:sldId id="288" r:id="rId1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32FF3E4-2A5A-4930-8B49-9C8643C17A9C}">
  <a:tblStyle styleId="{332FF3E4-2A5A-4930-8B49-9C8643C17A9C}" styleName="Table_0"/>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1" d="100"/>
          <a:sy n="91" d="100"/>
        </p:scale>
        <p:origin x="210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None/>
              <a:defRPr sz="1200" b="0" i="0" u="none" strike="noStrike" cap="none">
                <a:solidFill>
                  <a:srgbClr val="000000"/>
                </a:solidFill>
                <a:latin typeface="Calibri"/>
                <a:ea typeface="Calibri"/>
                <a:cs typeface="Calibri"/>
                <a:sym typeface="Calibri"/>
              </a:defRPr>
            </a:lvl1pPr>
            <a:lvl2pPr marL="457200" marR="0" lvl="1"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7" name="Shape 7"/>
          <p:cNvSpPr txBox="1">
            <a:spLocks noGrp="1"/>
          </p:cNvSpPr>
          <p:nvPr>
            <p:ph type="ftr" idx="11"/>
          </p:nvPr>
        </p:nvSpPr>
        <p:spPr>
          <a:xfrm>
            <a:off x="0" y="8685211"/>
            <a:ext cx="2971799" cy="4572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rgbClr val="000000"/>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1"/>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‹Nº›</a:t>
            </a:fld>
            <a:endParaRPr lang="en-US"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00290985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Shape 5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51" name="Shape 5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53375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ES_tradnl" altLang="en-US" dirty="0" smtClean="0">
              <a:ea typeface="ＭＳ Ｐゴシック" panose="020B0600070205080204" pitchFamily="34" charset="-128"/>
            </a:endParaRPr>
          </a:p>
        </p:txBody>
      </p:sp>
      <p:sp>
        <p:nvSpPr>
          <p:cNvPr id="29700"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CD1D63B-586A-4E51-A34A-3661B15E45E1}" type="slidenum">
              <a:rPr lang="en-GB" altLang="en-US" sz="1200">
                <a:solidFill>
                  <a:srgbClr val="000000"/>
                </a:solidFill>
                <a:ea typeface="ＭＳ Ｐゴシック" panose="020B0600070205080204" pitchFamily="34" charset="-128"/>
              </a:rPr>
              <a:pPr eaLnBrk="1" hangingPunct="1"/>
              <a:t>10</a:t>
            </a:fld>
            <a:endParaRPr lang="en-GB" altLang="en-US" sz="1200">
              <a:solidFill>
                <a:srgbClr val="000000"/>
              </a:solidFill>
              <a:ea typeface="ＭＳ Ｐゴシック" panose="020B0600070205080204" pitchFamily="34" charset="-128"/>
            </a:endParaRPr>
          </a:p>
        </p:txBody>
      </p:sp>
    </p:spTree>
    <p:extLst>
      <p:ext uri="{BB962C8B-B14F-4D97-AF65-F5344CB8AC3E}">
        <p14:creationId xmlns:p14="http://schemas.microsoft.com/office/powerpoint/2010/main" val="8200693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ES_tradnl" altLang="en-US" dirty="0" smtClean="0">
              <a:ea typeface="ＭＳ Ｐゴシック" panose="020B0600070205080204" pitchFamily="34" charset="-128"/>
            </a:endParaRPr>
          </a:p>
        </p:txBody>
      </p:sp>
      <p:sp>
        <p:nvSpPr>
          <p:cNvPr id="29700"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CD1D63B-586A-4E51-A34A-3661B15E45E1}" type="slidenum">
              <a:rPr lang="en-GB" altLang="en-US" sz="1200">
                <a:solidFill>
                  <a:srgbClr val="000000"/>
                </a:solidFill>
                <a:ea typeface="ＭＳ Ｐゴシック" panose="020B0600070205080204" pitchFamily="34" charset="-128"/>
              </a:rPr>
              <a:pPr eaLnBrk="1" hangingPunct="1"/>
              <a:t>11</a:t>
            </a:fld>
            <a:endParaRPr lang="en-GB" altLang="en-US" sz="1200">
              <a:solidFill>
                <a:srgbClr val="000000"/>
              </a:solidFill>
              <a:ea typeface="ＭＳ Ｐゴシック" panose="020B0600070205080204" pitchFamily="34" charset="-128"/>
            </a:endParaRPr>
          </a:p>
        </p:txBody>
      </p:sp>
    </p:spTree>
    <p:extLst>
      <p:ext uri="{BB962C8B-B14F-4D97-AF65-F5344CB8AC3E}">
        <p14:creationId xmlns:p14="http://schemas.microsoft.com/office/powerpoint/2010/main" val="17309132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59" name="Shape 59"/>
          <p:cNvSpPr txBox="1">
            <a:spLocks noGrp="1"/>
          </p:cNvSpPr>
          <p:nvPr>
            <p:ph type="sldNum" idx="12"/>
          </p:nvPr>
        </p:nvSpPr>
        <p:spPr>
          <a:xfrm>
            <a:off x="3884612" y="8685211"/>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Calibri"/>
              <a:buNone/>
            </a:pPr>
            <a:fld id="{00000000-1234-1234-1234-123412341234}" type="slidenum">
              <a:rPr lang="en-US"/>
              <a:t>2</a:t>
            </a:fld>
            <a:endParaRPr lang="en-US"/>
          </a:p>
        </p:txBody>
      </p:sp>
    </p:spTree>
    <p:extLst>
      <p:ext uri="{BB962C8B-B14F-4D97-AF65-F5344CB8AC3E}">
        <p14:creationId xmlns:p14="http://schemas.microsoft.com/office/powerpoint/2010/main" val="20871639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ES_tradnl" altLang="en-US" dirty="0" smtClean="0">
              <a:ea typeface="ＭＳ Ｐゴシック" panose="020B0600070205080204" pitchFamily="34" charset="-128"/>
            </a:endParaRPr>
          </a:p>
        </p:txBody>
      </p:sp>
      <p:sp>
        <p:nvSpPr>
          <p:cNvPr id="29700"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CD1D63B-586A-4E51-A34A-3661B15E45E1}" type="slidenum">
              <a:rPr lang="en-GB" altLang="en-US" sz="1200">
                <a:solidFill>
                  <a:srgbClr val="000000"/>
                </a:solidFill>
                <a:ea typeface="ＭＳ Ｐゴシック" panose="020B0600070205080204" pitchFamily="34" charset="-128"/>
              </a:rPr>
              <a:pPr eaLnBrk="1" hangingPunct="1"/>
              <a:t>3</a:t>
            </a:fld>
            <a:endParaRPr lang="en-GB" altLang="en-US" sz="1200">
              <a:solidFill>
                <a:srgbClr val="000000"/>
              </a:solidFill>
              <a:ea typeface="ＭＳ Ｐゴシック" panose="020B0600070205080204" pitchFamily="34" charset="-128"/>
            </a:endParaRPr>
          </a:p>
        </p:txBody>
      </p:sp>
    </p:spTree>
    <p:extLst>
      <p:ext uri="{BB962C8B-B14F-4D97-AF65-F5344CB8AC3E}">
        <p14:creationId xmlns:p14="http://schemas.microsoft.com/office/powerpoint/2010/main" val="11784398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ES_tradnl" altLang="en-US" dirty="0" smtClean="0">
              <a:ea typeface="ＭＳ Ｐゴシック" panose="020B0600070205080204" pitchFamily="34" charset="-128"/>
            </a:endParaRPr>
          </a:p>
        </p:txBody>
      </p:sp>
      <p:sp>
        <p:nvSpPr>
          <p:cNvPr id="29700"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CD1D63B-586A-4E51-A34A-3661B15E45E1}" type="slidenum">
              <a:rPr lang="en-GB" altLang="en-US" sz="1200">
                <a:solidFill>
                  <a:srgbClr val="000000"/>
                </a:solidFill>
                <a:ea typeface="ＭＳ Ｐゴシック" panose="020B0600070205080204" pitchFamily="34" charset="-128"/>
              </a:rPr>
              <a:pPr eaLnBrk="1" hangingPunct="1"/>
              <a:t>4</a:t>
            </a:fld>
            <a:endParaRPr lang="en-GB" altLang="en-US" sz="1200">
              <a:solidFill>
                <a:srgbClr val="000000"/>
              </a:solidFill>
              <a:ea typeface="ＭＳ Ｐゴシック" panose="020B0600070205080204" pitchFamily="34" charset="-128"/>
            </a:endParaRPr>
          </a:p>
        </p:txBody>
      </p:sp>
    </p:spTree>
    <p:extLst>
      <p:ext uri="{BB962C8B-B14F-4D97-AF65-F5344CB8AC3E}">
        <p14:creationId xmlns:p14="http://schemas.microsoft.com/office/powerpoint/2010/main" val="31206732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ES_tradnl" altLang="en-US" dirty="0" smtClean="0">
              <a:ea typeface="ＭＳ Ｐゴシック" panose="020B0600070205080204" pitchFamily="34" charset="-128"/>
            </a:endParaRPr>
          </a:p>
        </p:txBody>
      </p:sp>
      <p:sp>
        <p:nvSpPr>
          <p:cNvPr id="29700"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CD1D63B-586A-4E51-A34A-3661B15E45E1}" type="slidenum">
              <a:rPr lang="en-GB" altLang="en-US" sz="1200">
                <a:solidFill>
                  <a:srgbClr val="000000"/>
                </a:solidFill>
                <a:ea typeface="ＭＳ Ｐゴシック" panose="020B0600070205080204" pitchFamily="34" charset="-128"/>
              </a:rPr>
              <a:pPr eaLnBrk="1" hangingPunct="1"/>
              <a:t>5</a:t>
            </a:fld>
            <a:endParaRPr lang="en-GB" altLang="en-US" sz="1200">
              <a:solidFill>
                <a:srgbClr val="000000"/>
              </a:solidFill>
              <a:ea typeface="ＭＳ Ｐゴシック" panose="020B0600070205080204" pitchFamily="34" charset="-128"/>
            </a:endParaRPr>
          </a:p>
        </p:txBody>
      </p:sp>
    </p:spTree>
    <p:extLst>
      <p:ext uri="{BB962C8B-B14F-4D97-AF65-F5344CB8AC3E}">
        <p14:creationId xmlns:p14="http://schemas.microsoft.com/office/powerpoint/2010/main" val="39166311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ES_tradnl" altLang="en-US" dirty="0" smtClean="0">
              <a:ea typeface="ＭＳ Ｐゴシック" panose="020B0600070205080204" pitchFamily="34" charset="-128"/>
            </a:endParaRPr>
          </a:p>
        </p:txBody>
      </p:sp>
      <p:sp>
        <p:nvSpPr>
          <p:cNvPr id="29700"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CD1D63B-586A-4E51-A34A-3661B15E45E1}" type="slidenum">
              <a:rPr lang="en-GB" altLang="en-US" sz="1200">
                <a:solidFill>
                  <a:srgbClr val="000000"/>
                </a:solidFill>
                <a:ea typeface="ＭＳ Ｐゴシック" panose="020B0600070205080204" pitchFamily="34" charset="-128"/>
              </a:rPr>
              <a:pPr eaLnBrk="1" hangingPunct="1"/>
              <a:t>6</a:t>
            </a:fld>
            <a:endParaRPr lang="en-GB" altLang="en-US" sz="1200">
              <a:solidFill>
                <a:srgbClr val="000000"/>
              </a:solidFill>
              <a:ea typeface="ＭＳ Ｐゴシック" panose="020B0600070205080204" pitchFamily="34" charset="-128"/>
            </a:endParaRPr>
          </a:p>
        </p:txBody>
      </p:sp>
    </p:spTree>
    <p:extLst>
      <p:ext uri="{BB962C8B-B14F-4D97-AF65-F5344CB8AC3E}">
        <p14:creationId xmlns:p14="http://schemas.microsoft.com/office/powerpoint/2010/main" val="15939374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ES_tradnl" altLang="en-US" dirty="0" smtClean="0">
              <a:ea typeface="ＭＳ Ｐゴシック" panose="020B0600070205080204" pitchFamily="34" charset="-128"/>
            </a:endParaRPr>
          </a:p>
        </p:txBody>
      </p:sp>
      <p:sp>
        <p:nvSpPr>
          <p:cNvPr id="29700"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CD1D63B-586A-4E51-A34A-3661B15E45E1}" type="slidenum">
              <a:rPr lang="en-GB" altLang="en-US" sz="1200">
                <a:solidFill>
                  <a:srgbClr val="000000"/>
                </a:solidFill>
                <a:ea typeface="ＭＳ Ｐゴシック" panose="020B0600070205080204" pitchFamily="34" charset="-128"/>
              </a:rPr>
              <a:pPr eaLnBrk="1" hangingPunct="1"/>
              <a:t>7</a:t>
            </a:fld>
            <a:endParaRPr lang="en-GB" altLang="en-US" sz="1200">
              <a:solidFill>
                <a:srgbClr val="000000"/>
              </a:solidFill>
              <a:ea typeface="ＭＳ Ｐゴシック" panose="020B0600070205080204" pitchFamily="34" charset="-128"/>
            </a:endParaRPr>
          </a:p>
        </p:txBody>
      </p:sp>
    </p:spTree>
    <p:extLst>
      <p:ext uri="{BB962C8B-B14F-4D97-AF65-F5344CB8AC3E}">
        <p14:creationId xmlns:p14="http://schemas.microsoft.com/office/powerpoint/2010/main" val="25323808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ES_tradnl" altLang="en-US" dirty="0" smtClean="0">
              <a:ea typeface="ＭＳ Ｐゴシック" panose="020B0600070205080204" pitchFamily="34" charset="-128"/>
            </a:endParaRPr>
          </a:p>
        </p:txBody>
      </p:sp>
      <p:sp>
        <p:nvSpPr>
          <p:cNvPr id="29700"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CD1D63B-586A-4E51-A34A-3661B15E45E1}" type="slidenum">
              <a:rPr lang="en-GB" altLang="en-US" sz="1200">
                <a:solidFill>
                  <a:srgbClr val="000000"/>
                </a:solidFill>
                <a:ea typeface="ＭＳ Ｐゴシック" panose="020B0600070205080204" pitchFamily="34" charset="-128"/>
              </a:rPr>
              <a:pPr eaLnBrk="1" hangingPunct="1"/>
              <a:t>8</a:t>
            </a:fld>
            <a:endParaRPr lang="en-GB" altLang="en-US" sz="1200">
              <a:solidFill>
                <a:srgbClr val="000000"/>
              </a:solidFill>
              <a:ea typeface="ＭＳ Ｐゴシック" panose="020B0600070205080204" pitchFamily="34" charset="-128"/>
            </a:endParaRPr>
          </a:p>
        </p:txBody>
      </p:sp>
    </p:spTree>
    <p:extLst>
      <p:ext uri="{BB962C8B-B14F-4D97-AF65-F5344CB8AC3E}">
        <p14:creationId xmlns:p14="http://schemas.microsoft.com/office/powerpoint/2010/main" val="21900072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ES_tradnl" altLang="en-US" dirty="0" smtClean="0">
              <a:ea typeface="ＭＳ Ｐゴシック" panose="020B0600070205080204" pitchFamily="34" charset="-128"/>
            </a:endParaRPr>
          </a:p>
        </p:txBody>
      </p:sp>
      <p:sp>
        <p:nvSpPr>
          <p:cNvPr id="29700"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CD1D63B-586A-4E51-A34A-3661B15E45E1}" type="slidenum">
              <a:rPr lang="en-GB" altLang="en-US" sz="1200">
                <a:solidFill>
                  <a:srgbClr val="000000"/>
                </a:solidFill>
                <a:ea typeface="ＭＳ Ｐゴシック" panose="020B0600070205080204" pitchFamily="34" charset="-128"/>
              </a:rPr>
              <a:pPr eaLnBrk="1" hangingPunct="1"/>
              <a:t>9</a:t>
            </a:fld>
            <a:endParaRPr lang="en-GB" altLang="en-US" sz="1200">
              <a:solidFill>
                <a:srgbClr val="000000"/>
              </a:solidFill>
              <a:ea typeface="ＭＳ Ｐゴシック" panose="020B0600070205080204" pitchFamily="34" charset="-128"/>
            </a:endParaRPr>
          </a:p>
        </p:txBody>
      </p:sp>
    </p:spTree>
    <p:extLst>
      <p:ext uri="{BB962C8B-B14F-4D97-AF65-F5344CB8AC3E}">
        <p14:creationId xmlns:p14="http://schemas.microsoft.com/office/powerpoint/2010/main" val="5445713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5" Type="http://schemas.openxmlformats.org/officeDocument/2006/relationships/image" Target="../media/image8.png"/><Relationship Id="rId4"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EXCELERATE">
    <p:spTree>
      <p:nvGrpSpPr>
        <p:cNvPr id="1" name="Shape 17"/>
        <p:cNvGrpSpPr/>
        <p:nvPr/>
      </p:nvGrpSpPr>
      <p:grpSpPr>
        <a:xfrm>
          <a:off x="0" y="0"/>
          <a:ext cx="0" cy="0"/>
          <a:chOff x="0" y="0"/>
          <a:chExt cx="0" cy="0"/>
        </a:xfrm>
      </p:grpSpPr>
      <p:sp>
        <p:nvSpPr>
          <p:cNvPr id="18" name="Shape 18"/>
          <p:cNvSpPr txBox="1">
            <a:spLocks noGrp="1"/>
          </p:cNvSpPr>
          <p:nvPr>
            <p:ph type="ctrTitle"/>
          </p:nvPr>
        </p:nvSpPr>
        <p:spPr>
          <a:xfrm>
            <a:off x="683568" y="3356992"/>
            <a:ext cx="7772400" cy="864095"/>
          </a:xfrm>
          <a:prstGeom prst="rect">
            <a:avLst/>
          </a:prstGeom>
          <a:noFill/>
          <a:ln>
            <a:noFill/>
          </a:ln>
        </p:spPr>
        <p:txBody>
          <a:bodyPr lIns="91425" tIns="91425" rIns="91425" bIns="91425" anchor="t" anchorCtr="0"/>
          <a:lstStyle>
            <a:lvl1pPr marL="0" marR="0" lvl="0" indent="0" algn="r" rtl="0">
              <a:spcBef>
                <a:spcPts val="0"/>
              </a:spcBef>
              <a:spcAft>
                <a:spcPts val="0"/>
              </a:spcAft>
              <a:buNone/>
              <a:defRPr sz="5000" b="1" i="0" u="none" strike="noStrike" cap="none">
                <a:solidFill>
                  <a:srgbClr val="003F41"/>
                </a:solidFill>
                <a:latin typeface="Calibri"/>
                <a:ea typeface="Calibri"/>
                <a:cs typeface="Calibri"/>
                <a:sym typeface="Calibri"/>
              </a:defRPr>
            </a:lvl1pPr>
            <a:lvl2pPr marL="0" marR="0" lvl="1" indent="0" algn="l" rtl="0">
              <a:spcBef>
                <a:spcPts val="0"/>
              </a:spcBef>
              <a:spcAft>
                <a:spcPts val="0"/>
              </a:spcAft>
              <a:buNone/>
              <a:defRPr sz="3200" b="0" i="0" u="none" strike="noStrike" cap="none">
                <a:solidFill>
                  <a:schemeClr val="dk2"/>
                </a:solidFill>
                <a:latin typeface="Calibri"/>
                <a:ea typeface="Calibri"/>
                <a:cs typeface="Calibri"/>
                <a:sym typeface="Calibri"/>
              </a:defRPr>
            </a:lvl2pPr>
            <a:lvl3pPr marL="0" marR="0" lvl="2" indent="0" algn="l" rtl="0">
              <a:spcBef>
                <a:spcPts val="0"/>
              </a:spcBef>
              <a:spcAft>
                <a:spcPts val="0"/>
              </a:spcAft>
              <a:buNone/>
              <a:defRPr sz="3200" b="0" i="0" u="none" strike="noStrike" cap="none">
                <a:solidFill>
                  <a:schemeClr val="dk2"/>
                </a:solidFill>
                <a:latin typeface="Calibri"/>
                <a:ea typeface="Calibri"/>
                <a:cs typeface="Calibri"/>
                <a:sym typeface="Calibri"/>
              </a:defRPr>
            </a:lvl3pPr>
            <a:lvl4pPr marL="0" marR="0" lvl="3" indent="0" algn="l" rtl="0">
              <a:spcBef>
                <a:spcPts val="0"/>
              </a:spcBef>
              <a:spcAft>
                <a:spcPts val="0"/>
              </a:spcAft>
              <a:buNone/>
              <a:defRPr sz="3200" b="0" i="0" u="none" strike="noStrike" cap="none">
                <a:solidFill>
                  <a:schemeClr val="dk2"/>
                </a:solidFill>
                <a:latin typeface="Calibri"/>
                <a:ea typeface="Calibri"/>
                <a:cs typeface="Calibri"/>
                <a:sym typeface="Calibri"/>
              </a:defRPr>
            </a:lvl4pPr>
            <a:lvl5pPr marL="0" marR="0" lvl="4" indent="0" algn="l" rtl="0">
              <a:spcBef>
                <a:spcPts val="0"/>
              </a:spcBef>
              <a:spcAft>
                <a:spcPts val="0"/>
              </a:spcAft>
              <a:buNone/>
              <a:defRPr sz="3200" b="0" i="0" u="none" strike="noStrike" cap="none">
                <a:solidFill>
                  <a:schemeClr val="dk2"/>
                </a:solidFill>
                <a:latin typeface="Calibri"/>
                <a:ea typeface="Calibri"/>
                <a:cs typeface="Calibri"/>
                <a:sym typeface="Calibri"/>
              </a:defRPr>
            </a:lvl5pPr>
            <a:lvl6pPr marL="457200" marR="0" lvl="5" indent="0" algn="l" rtl="0">
              <a:spcBef>
                <a:spcPts val="0"/>
              </a:spcBef>
              <a:spcAft>
                <a:spcPts val="0"/>
              </a:spcAft>
              <a:buNone/>
              <a:defRPr sz="3200" b="0" i="0" u="none" strike="noStrike" cap="none">
                <a:solidFill>
                  <a:schemeClr val="accent1"/>
                </a:solidFill>
                <a:latin typeface="Arial"/>
                <a:ea typeface="Arial"/>
                <a:cs typeface="Arial"/>
                <a:sym typeface="Arial"/>
              </a:defRPr>
            </a:lvl6pPr>
            <a:lvl7pPr marL="914400" marR="0" lvl="6" indent="0" algn="l" rtl="0">
              <a:spcBef>
                <a:spcPts val="0"/>
              </a:spcBef>
              <a:spcAft>
                <a:spcPts val="0"/>
              </a:spcAft>
              <a:buNone/>
              <a:defRPr sz="3200" b="0" i="0" u="none" strike="noStrike" cap="none">
                <a:solidFill>
                  <a:schemeClr val="accent1"/>
                </a:solidFill>
                <a:latin typeface="Arial"/>
                <a:ea typeface="Arial"/>
                <a:cs typeface="Arial"/>
                <a:sym typeface="Arial"/>
              </a:defRPr>
            </a:lvl7pPr>
            <a:lvl8pPr marL="1371600" marR="0" lvl="7" indent="0" algn="l" rtl="0">
              <a:spcBef>
                <a:spcPts val="0"/>
              </a:spcBef>
              <a:spcAft>
                <a:spcPts val="0"/>
              </a:spcAft>
              <a:buNone/>
              <a:defRPr sz="3200" b="0" i="0" u="none" strike="noStrike" cap="none">
                <a:solidFill>
                  <a:schemeClr val="accent1"/>
                </a:solidFill>
                <a:latin typeface="Arial"/>
                <a:ea typeface="Arial"/>
                <a:cs typeface="Arial"/>
                <a:sym typeface="Arial"/>
              </a:defRPr>
            </a:lvl8pPr>
            <a:lvl9pPr marL="1828800" marR="0" lvl="8" indent="0" algn="l" rtl="0">
              <a:spcBef>
                <a:spcPts val="0"/>
              </a:spcBef>
              <a:spcAft>
                <a:spcPts val="0"/>
              </a:spcAft>
              <a:buNone/>
              <a:defRPr sz="3200" b="0" i="0" u="none" strike="noStrike" cap="none">
                <a:solidFill>
                  <a:schemeClr val="accent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539552" y="332656"/>
            <a:ext cx="8153399" cy="648071"/>
          </a:xfrm>
          <a:prstGeom prst="rect">
            <a:avLst/>
          </a:prstGeom>
          <a:noFill/>
          <a:ln>
            <a:noFill/>
          </a:ln>
        </p:spPr>
        <p:txBody>
          <a:bodyPr lIns="91425" tIns="91425" rIns="91425" bIns="91425" anchor="t" anchorCtr="0"/>
          <a:lstStyle>
            <a:lvl1pPr marL="0" marR="0" lvl="0" indent="0" algn="l" rtl="0">
              <a:spcBef>
                <a:spcPts val="0"/>
              </a:spcBef>
              <a:spcAft>
                <a:spcPts val="0"/>
              </a:spcAft>
              <a:buNone/>
              <a:defRPr sz="3200" b="0" i="0" u="none" strike="noStrike" cap="none">
                <a:solidFill>
                  <a:schemeClr val="dk2"/>
                </a:solidFill>
                <a:latin typeface="Calibri"/>
                <a:ea typeface="Calibri"/>
                <a:cs typeface="Calibri"/>
                <a:sym typeface="Calibri"/>
              </a:defRPr>
            </a:lvl1pPr>
            <a:lvl2pPr marL="0" marR="0" lvl="1" indent="0" algn="l" rtl="0">
              <a:spcBef>
                <a:spcPts val="0"/>
              </a:spcBef>
              <a:spcAft>
                <a:spcPts val="0"/>
              </a:spcAft>
              <a:buNone/>
              <a:defRPr sz="3200" b="0" i="0" u="none" strike="noStrike" cap="none">
                <a:solidFill>
                  <a:schemeClr val="dk2"/>
                </a:solidFill>
                <a:latin typeface="Calibri"/>
                <a:ea typeface="Calibri"/>
                <a:cs typeface="Calibri"/>
                <a:sym typeface="Calibri"/>
              </a:defRPr>
            </a:lvl2pPr>
            <a:lvl3pPr marL="0" marR="0" lvl="2" indent="0" algn="l" rtl="0">
              <a:spcBef>
                <a:spcPts val="0"/>
              </a:spcBef>
              <a:spcAft>
                <a:spcPts val="0"/>
              </a:spcAft>
              <a:buNone/>
              <a:defRPr sz="3200" b="0" i="0" u="none" strike="noStrike" cap="none">
                <a:solidFill>
                  <a:schemeClr val="dk2"/>
                </a:solidFill>
                <a:latin typeface="Calibri"/>
                <a:ea typeface="Calibri"/>
                <a:cs typeface="Calibri"/>
                <a:sym typeface="Calibri"/>
              </a:defRPr>
            </a:lvl3pPr>
            <a:lvl4pPr marL="0" marR="0" lvl="3" indent="0" algn="l" rtl="0">
              <a:spcBef>
                <a:spcPts val="0"/>
              </a:spcBef>
              <a:spcAft>
                <a:spcPts val="0"/>
              </a:spcAft>
              <a:buNone/>
              <a:defRPr sz="3200" b="0" i="0" u="none" strike="noStrike" cap="none">
                <a:solidFill>
                  <a:schemeClr val="dk2"/>
                </a:solidFill>
                <a:latin typeface="Calibri"/>
                <a:ea typeface="Calibri"/>
                <a:cs typeface="Calibri"/>
                <a:sym typeface="Calibri"/>
              </a:defRPr>
            </a:lvl4pPr>
            <a:lvl5pPr marL="0" marR="0" lvl="4" indent="0" algn="l" rtl="0">
              <a:spcBef>
                <a:spcPts val="0"/>
              </a:spcBef>
              <a:spcAft>
                <a:spcPts val="0"/>
              </a:spcAft>
              <a:buNone/>
              <a:defRPr sz="3200" b="0" i="0" u="none" strike="noStrike" cap="none">
                <a:solidFill>
                  <a:schemeClr val="dk2"/>
                </a:solidFill>
                <a:latin typeface="Calibri"/>
                <a:ea typeface="Calibri"/>
                <a:cs typeface="Calibri"/>
                <a:sym typeface="Calibri"/>
              </a:defRPr>
            </a:lvl5pPr>
            <a:lvl6pPr marL="457200" marR="0" lvl="5" indent="0" algn="l" rtl="0">
              <a:spcBef>
                <a:spcPts val="0"/>
              </a:spcBef>
              <a:spcAft>
                <a:spcPts val="0"/>
              </a:spcAft>
              <a:buNone/>
              <a:defRPr sz="3200" b="0" i="0" u="none" strike="noStrike" cap="none">
                <a:solidFill>
                  <a:schemeClr val="accent1"/>
                </a:solidFill>
                <a:latin typeface="Arial"/>
                <a:ea typeface="Arial"/>
                <a:cs typeface="Arial"/>
                <a:sym typeface="Arial"/>
              </a:defRPr>
            </a:lvl6pPr>
            <a:lvl7pPr marL="914400" marR="0" lvl="6" indent="0" algn="l" rtl="0">
              <a:spcBef>
                <a:spcPts val="0"/>
              </a:spcBef>
              <a:spcAft>
                <a:spcPts val="0"/>
              </a:spcAft>
              <a:buNone/>
              <a:defRPr sz="3200" b="0" i="0" u="none" strike="noStrike" cap="none">
                <a:solidFill>
                  <a:schemeClr val="accent1"/>
                </a:solidFill>
                <a:latin typeface="Arial"/>
                <a:ea typeface="Arial"/>
                <a:cs typeface="Arial"/>
                <a:sym typeface="Arial"/>
              </a:defRPr>
            </a:lvl7pPr>
            <a:lvl8pPr marL="1371600" marR="0" lvl="7" indent="0" algn="l" rtl="0">
              <a:spcBef>
                <a:spcPts val="0"/>
              </a:spcBef>
              <a:spcAft>
                <a:spcPts val="0"/>
              </a:spcAft>
              <a:buNone/>
              <a:defRPr sz="3200" b="0" i="0" u="none" strike="noStrike" cap="none">
                <a:solidFill>
                  <a:schemeClr val="accent1"/>
                </a:solidFill>
                <a:latin typeface="Arial"/>
                <a:ea typeface="Arial"/>
                <a:cs typeface="Arial"/>
                <a:sym typeface="Arial"/>
              </a:defRPr>
            </a:lvl8pPr>
            <a:lvl9pPr marL="1828800" marR="0" lvl="8" indent="0" algn="l" rtl="0">
              <a:spcBef>
                <a:spcPts val="0"/>
              </a:spcBef>
              <a:spcAft>
                <a:spcPts val="0"/>
              </a:spcAft>
              <a:buNone/>
              <a:defRPr sz="3200" b="0" i="0" u="none" strike="noStrike" cap="none">
                <a:solidFill>
                  <a:schemeClr val="accent1"/>
                </a:solidFill>
                <a:latin typeface="Arial"/>
                <a:ea typeface="Arial"/>
                <a:cs typeface="Arial"/>
                <a:sym typeface="Arial"/>
              </a:defRPr>
            </a:lvl9pPr>
          </a:lstStyle>
          <a:p>
            <a:endParaRPr/>
          </a:p>
        </p:txBody>
      </p:sp>
      <p:sp>
        <p:nvSpPr>
          <p:cNvPr id="25" name="Shape 25"/>
          <p:cNvSpPr txBox="1">
            <a:spLocks noGrp="1"/>
          </p:cNvSpPr>
          <p:nvPr>
            <p:ph type="body" idx="1"/>
          </p:nvPr>
        </p:nvSpPr>
        <p:spPr>
          <a:xfrm>
            <a:off x="533400" y="1525587"/>
            <a:ext cx="8153399" cy="4351336"/>
          </a:xfrm>
          <a:prstGeom prst="rect">
            <a:avLst/>
          </a:prstGeom>
          <a:noFill/>
          <a:ln>
            <a:noFill/>
          </a:ln>
        </p:spPr>
        <p:txBody>
          <a:bodyPr lIns="91425" tIns="91425" rIns="91425" bIns="91425" anchor="t" anchorCtr="0"/>
          <a:lstStyle>
            <a:lvl1pPr marL="342900" marR="0" lvl="0" indent="-190500" algn="l" rtl="0">
              <a:spcBef>
                <a:spcPts val="480"/>
              </a:spcBef>
              <a:spcAft>
                <a:spcPts val="600"/>
              </a:spcAft>
              <a:buClr>
                <a:schemeClr val="accent1"/>
              </a:buClr>
              <a:buSzPct val="100000"/>
              <a:buFont typeface="Calibri"/>
              <a:buChar char="•"/>
              <a:defRPr sz="2400" b="0" i="0" u="none" strike="noStrike" cap="none">
                <a:solidFill>
                  <a:schemeClr val="dk1"/>
                </a:solidFill>
                <a:latin typeface="Calibri"/>
                <a:ea typeface="Calibri"/>
                <a:cs typeface="Calibri"/>
                <a:sym typeface="Calibri"/>
              </a:defRPr>
            </a:lvl1pPr>
            <a:lvl2pPr marL="742950" marR="0" lvl="1" indent="-158750" algn="l" rtl="0">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2pPr>
            <a:lvl3pPr marL="1143000" marR="0" lvl="2" indent="-101600" algn="l" rtl="0">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3pPr>
            <a:lvl4pPr marL="1600200" marR="0" lvl="3" indent="-101600" algn="l" rtl="0">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9pPr>
          </a:lstStyle>
          <a:p>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En blanco">
    <p:spTree>
      <p:nvGrpSpPr>
        <p:cNvPr id="1" name=""/>
        <p:cNvGrpSpPr/>
        <p:nvPr/>
      </p:nvGrpSpPr>
      <p:grpSpPr>
        <a:xfrm>
          <a:off x="0" y="0"/>
          <a:ext cx="0" cy="0"/>
          <a:chOff x="0" y="0"/>
          <a:chExt cx="0" cy="0"/>
        </a:xfrm>
      </p:grpSpPr>
      <p:pic>
        <p:nvPicPr>
          <p:cNvPr id="2" name="Picture 14" descr="MARCA UMA SIN FONDO"/>
          <p:cNvPicPr>
            <a:picLocks noChangeAspect="1" noChangeArrowheads="1"/>
          </p:cNvPicPr>
          <p:nvPr userDrawn="1"/>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139700" y="147638"/>
            <a:ext cx="606425"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5"/>
          <p:cNvSpPr>
            <a:spLocks noChangeArrowheads="1"/>
          </p:cNvSpPr>
          <p:nvPr userDrawn="1"/>
        </p:nvSpPr>
        <p:spPr bwMode="auto">
          <a:xfrm>
            <a:off x="0" y="-38100"/>
            <a:ext cx="9144000" cy="1163638"/>
          </a:xfrm>
          <a:prstGeom prst="rect">
            <a:avLst/>
          </a:prstGeom>
          <a:solidFill>
            <a:srgbClr val="74A80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spcBef>
                <a:spcPct val="20000"/>
              </a:spcBef>
              <a:buClr>
                <a:srgbClr val="CC9900"/>
              </a:buClr>
              <a:buSzPct val="65000"/>
              <a:buFont typeface="Wingdings" panose="05000000000000000000" pitchFamily="2" charset="2"/>
              <a:buNone/>
            </a:pPr>
            <a:endParaRPr lang="en-US" altLang="en-US" sz="4200">
              <a:solidFill>
                <a:srgbClr val="006633"/>
              </a:solidFill>
              <a:latin typeface="Arial" panose="020B0604020202020204" pitchFamily="34" charset="0"/>
              <a:ea typeface="ＭＳ Ｐゴシック" panose="020B0600070205080204" pitchFamily="34" charset="-128"/>
            </a:endParaRPr>
          </a:p>
        </p:txBody>
      </p:sp>
      <p:sp>
        <p:nvSpPr>
          <p:cNvPr id="4" name="Rectangle 26"/>
          <p:cNvSpPr>
            <a:spLocks noChangeArrowheads="1"/>
          </p:cNvSpPr>
          <p:nvPr userDrawn="1"/>
        </p:nvSpPr>
        <p:spPr bwMode="auto">
          <a:xfrm>
            <a:off x="0" y="981075"/>
            <a:ext cx="9144000" cy="144463"/>
          </a:xfrm>
          <a:prstGeom prst="rect">
            <a:avLst/>
          </a:prstGeom>
          <a:solidFill>
            <a:srgbClr val="C3F456"/>
          </a:solidFill>
          <a:ln w="28575">
            <a:solidFill>
              <a:srgbClr val="006600"/>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spcBef>
                <a:spcPct val="20000"/>
              </a:spcBef>
              <a:buClr>
                <a:srgbClr val="CC9900"/>
              </a:buClr>
              <a:buSzPct val="65000"/>
              <a:buFont typeface="Wingdings" panose="05000000000000000000" pitchFamily="2" charset="2"/>
              <a:buNone/>
            </a:pPr>
            <a:endParaRPr lang="en-US" altLang="en-US" sz="6000">
              <a:solidFill>
                <a:srgbClr val="5F5F5F"/>
              </a:solidFill>
              <a:latin typeface="Arial" panose="020B0604020202020204" pitchFamily="34" charset="0"/>
              <a:ea typeface="ＭＳ Ｐゴシック" panose="020B0600070205080204" pitchFamily="34" charset="-128"/>
            </a:endParaRPr>
          </a:p>
        </p:txBody>
      </p:sp>
      <p:pic>
        <p:nvPicPr>
          <p:cNvPr id="5" name="Picture 43" descr="UMA-sin"/>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51725" y="0"/>
            <a:ext cx="1011238"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8"/>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2339975" cy="89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0"/>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101013" y="260350"/>
            <a:ext cx="790575" cy="78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36 CuadroTexto"/>
          <p:cNvSpPr txBox="1"/>
          <p:nvPr userDrawn="1"/>
        </p:nvSpPr>
        <p:spPr>
          <a:xfrm>
            <a:off x="-52636" y="6599238"/>
            <a:ext cx="2320380" cy="258532"/>
          </a:xfrm>
          <a:prstGeom prst="rect">
            <a:avLst/>
          </a:prstGeom>
          <a:noFill/>
        </p:spPr>
        <p:txBody>
          <a:bodyPr wrap="none">
            <a:spAutoFit/>
          </a:bodyPr>
          <a:lstStyle/>
          <a:p>
            <a:pPr algn="ctr" eaLnBrk="0" hangingPunct="0">
              <a:lnSpc>
                <a:spcPct val="90000"/>
              </a:lnSpc>
              <a:spcBef>
                <a:spcPct val="20000"/>
              </a:spcBef>
              <a:buClr>
                <a:srgbClr val="CC9900"/>
              </a:buClr>
              <a:buSzPct val="65000"/>
              <a:buFont typeface="Wingdings" pitchFamily="2" charset="2"/>
              <a:buNone/>
              <a:defRPr/>
            </a:pPr>
            <a:r>
              <a:rPr lang="es-ES" sz="1200" b="1" dirty="0" smtClean="0">
                <a:solidFill>
                  <a:srgbClr val="006633"/>
                </a:solidFill>
                <a:effectLst>
                  <a:outerShdw blurRad="38100" dist="38100" dir="2700000" algn="tl">
                    <a:srgbClr val="C0C0C0"/>
                  </a:outerShdw>
                </a:effectLst>
                <a:latin typeface="Arial" pitchFamily="34" charset="0"/>
                <a:ea typeface="ＭＳ Ｐゴシック" pitchFamily="34" charset="-128"/>
              </a:rPr>
              <a:t>PBIO-EUROPAR </a:t>
            </a:r>
            <a:r>
              <a:rPr lang="es-ES" sz="1200" b="1" dirty="0" err="1" smtClean="0">
                <a:solidFill>
                  <a:srgbClr val="006633"/>
                </a:solidFill>
                <a:effectLst>
                  <a:outerShdw blurRad="38100" dist="38100" dir="2700000" algn="tl">
                    <a:srgbClr val="C0C0C0"/>
                  </a:outerShdw>
                </a:effectLst>
                <a:latin typeface="Arial" pitchFamily="34" charset="0"/>
                <a:ea typeface="ＭＳ Ｐゴシック" pitchFamily="34" charset="-128"/>
              </a:rPr>
              <a:t>August</a:t>
            </a:r>
            <a:r>
              <a:rPr lang="es-ES" sz="1200" b="1" dirty="0" smtClean="0">
                <a:solidFill>
                  <a:srgbClr val="006633"/>
                </a:solidFill>
                <a:effectLst>
                  <a:outerShdw blurRad="38100" dist="38100" dir="2700000" algn="tl">
                    <a:srgbClr val="C0C0C0"/>
                  </a:outerShdw>
                </a:effectLst>
                <a:latin typeface="Arial" pitchFamily="34" charset="0"/>
                <a:ea typeface="ＭＳ Ｐゴシック" pitchFamily="34" charset="-128"/>
              </a:rPr>
              <a:t> 2016</a:t>
            </a:r>
            <a:endParaRPr lang="es-ES" sz="1200" b="1" dirty="0">
              <a:solidFill>
                <a:srgbClr val="006633"/>
              </a:solidFill>
              <a:effectLst>
                <a:outerShdw blurRad="38100" dist="38100" dir="2700000" algn="tl">
                  <a:srgbClr val="C0C0C0"/>
                </a:outerShdw>
              </a:effectLst>
              <a:latin typeface="Arial" pitchFamily="34" charset="0"/>
              <a:ea typeface="ＭＳ Ｐゴシック" pitchFamily="34" charset="-128"/>
            </a:endParaRPr>
          </a:p>
        </p:txBody>
      </p:sp>
      <p:sp>
        <p:nvSpPr>
          <p:cNvPr id="13" name="Marcador de pie de página 12"/>
          <p:cNvSpPr>
            <a:spLocks noGrp="1"/>
          </p:cNvSpPr>
          <p:nvPr>
            <p:ph type="ftr" sz="quarter" idx="10"/>
          </p:nvPr>
        </p:nvSpPr>
        <p:spPr>
          <a:xfrm>
            <a:off x="3028950" y="6356350"/>
            <a:ext cx="3086100" cy="365125"/>
          </a:xfrm>
          <a:prstGeom prst="rect">
            <a:avLst/>
          </a:prstGeom>
        </p:spPr>
        <p:txBody>
          <a:bodyPr/>
          <a:lstStyle/>
          <a:p>
            <a:endParaRPr lang="en-GB"/>
          </a:p>
        </p:txBody>
      </p:sp>
      <p:sp>
        <p:nvSpPr>
          <p:cNvPr id="14" name="Marcador de número de diapositiva 13"/>
          <p:cNvSpPr>
            <a:spLocks noGrp="1"/>
          </p:cNvSpPr>
          <p:nvPr>
            <p:ph type="sldNum" sz="quarter" idx="11"/>
          </p:nvPr>
        </p:nvSpPr>
        <p:spPr>
          <a:xfrm>
            <a:off x="6457950" y="6356350"/>
            <a:ext cx="2057400" cy="365125"/>
          </a:xfrm>
          <a:prstGeom prst="rect">
            <a:avLst/>
          </a:prstGeom>
        </p:spPr>
        <p:txBody>
          <a:bodyPr/>
          <a:lstStyle/>
          <a:p>
            <a:fld id="{44998574-04E0-438A-9F7F-08AADA82E70C}" type="slidenum">
              <a:rPr lang="en-GB" smtClean="0"/>
              <a:t>‹Nº›</a:t>
            </a:fld>
            <a:endParaRPr lang="en-GB" dirty="0"/>
          </a:p>
        </p:txBody>
      </p:sp>
    </p:spTree>
    <p:extLst>
      <p:ext uri="{BB962C8B-B14F-4D97-AF65-F5344CB8AC3E}">
        <p14:creationId xmlns:p14="http://schemas.microsoft.com/office/powerpoint/2010/main" val="3899152920"/>
      </p:ext>
    </p:extLst>
  </p:cSld>
  <p:clrMapOvr>
    <a:masterClrMapping/>
  </p:clrMapOvr>
  <p:transition spd="slow">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Shape 10" descr="elixir_helix_200_2.eps"/>
          <p:cNvPicPr preferRelativeResize="0"/>
          <p:nvPr/>
        </p:nvPicPr>
        <p:blipFill rotWithShape="1">
          <a:blip r:embed="rId3">
            <a:alphaModFix/>
          </a:blip>
          <a:srcRect/>
          <a:stretch/>
        </p:blipFill>
        <p:spPr>
          <a:xfrm>
            <a:off x="-36511" y="-26986"/>
            <a:ext cx="9269411" cy="6186487"/>
          </a:xfrm>
          <a:prstGeom prst="rect">
            <a:avLst/>
          </a:prstGeom>
          <a:noFill/>
          <a:ln>
            <a:noFill/>
          </a:ln>
        </p:spPr>
      </p:pic>
      <p:sp>
        <p:nvSpPr>
          <p:cNvPr id="11" name="Shape 11"/>
          <p:cNvSpPr txBox="1"/>
          <p:nvPr/>
        </p:nvSpPr>
        <p:spPr>
          <a:xfrm>
            <a:off x="3851275" y="6092825"/>
            <a:ext cx="4799011" cy="434974"/>
          </a:xfrm>
          <a:prstGeom prst="rect">
            <a:avLst/>
          </a:prstGeom>
          <a:noFill/>
          <a:ln>
            <a:noFill/>
          </a:ln>
        </p:spPr>
        <p:txBody>
          <a:bodyPr lIns="65300" tIns="32650" rIns="65300" bIns="32650" anchor="t" anchorCtr="0">
            <a:noAutofit/>
          </a:bodyPr>
          <a:lstStyle/>
          <a:p>
            <a:pPr marL="0" marR="0" lvl="0" indent="0" algn="r" rtl="0">
              <a:lnSpc>
                <a:spcPct val="100000"/>
              </a:lnSpc>
              <a:spcBef>
                <a:spcPts val="0"/>
              </a:spcBef>
              <a:spcAft>
                <a:spcPts val="0"/>
              </a:spcAft>
              <a:buClr>
                <a:srgbClr val="003F41"/>
              </a:buClr>
              <a:buSzPct val="25000"/>
              <a:buFont typeface="Calibri"/>
              <a:buNone/>
            </a:pPr>
            <a:r>
              <a:rPr lang="en-US" sz="2400" b="0" i="1" u="none" strike="noStrike" cap="none">
                <a:solidFill>
                  <a:srgbClr val="003F41"/>
                </a:solidFill>
                <a:latin typeface="Calibri"/>
                <a:ea typeface="Calibri"/>
                <a:cs typeface="Calibri"/>
                <a:sym typeface="Calibri"/>
              </a:rPr>
              <a:t>www.elixir-europe.org/excelerate</a:t>
            </a:r>
          </a:p>
        </p:txBody>
      </p:sp>
      <p:pic>
        <p:nvPicPr>
          <p:cNvPr id="12" name="Shape 12" descr="Excelerate_whitebackground.png"/>
          <p:cNvPicPr preferRelativeResize="0"/>
          <p:nvPr/>
        </p:nvPicPr>
        <p:blipFill rotWithShape="1">
          <a:blip r:embed="rId4">
            <a:alphaModFix/>
          </a:blip>
          <a:srcRect/>
          <a:stretch/>
        </p:blipFill>
        <p:spPr>
          <a:xfrm>
            <a:off x="1763711" y="5157787"/>
            <a:ext cx="1962149" cy="773111"/>
          </a:xfrm>
          <a:prstGeom prst="rect">
            <a:avLst/>
          </a:prstGeom>
          <a:noFill/>
          <a:ln>
            <a:noFill/>
          </a:ln>
        </p:spPr>
      </p:pic>
      <p:pic>
        <p:nvPicPr>
          <p:cNvPr id="13" name="Shape 13"/>
          <p:cNvPicPr preferRelativeResize="0"/>
          <p:nvPr/>
        </p:nvPicPr>
        <p:blipFill rotWithShape="1">
          <a:blip r:embed="rId5">
            <a:alphaModFix/>
          </a:blip>
          <a:srcRect/>
          <a:stretch/>
        </p:blipFill>
        <p:spPr>
          <a:xfrm>
            <a:off x="323850" y="5157787"/>
            <a:ext cx="1214437" cy="825499"/>
          </a:xfrm>
          <a:prstGeom prst="rect">
            <a:avLst/>
          </a:prstGeom>
          <a:noFill/>
          <a:ln>
            <a:noFill/>
          </a:ln>
        </p:spPr>
      </p:pic>
      <p:sp>
        <p:nvSpPr>
          <p:cNvPr id="14" name="Shape 14"/>
          <p:cNvSpPr txBox="1"/>
          <p:nvPr/>
        </p:nvSpPr>
        <p:spPr>
          <a:xfrm>
            <a:off x="323850" y="6092825"/>
            <a:ext cx="3600450" cy="554037"/>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7F7F7F"/>
              </a:buClr>
              <a:buSzPct val="25000"/>
              <a:buFont typeface="Arial"/>
              <a:buNone/>
            </a:pPr>
            <a:r>
              <a:rPr lang="en-US" sz="1000" b="0" i="0" u="none" strike="noStrike" cap="none">
                <a:solidFill>
                  <a:srgbClr val="7F7F7F"/>
                </a:solidFill>
                <a:latin typeface="Arial"/>
                <a:ea typeface="Arial"/>
                <a:cs typeface="Arial"/>
                <a:sym typeface="Arial"/>
              </a:rPr>
              <a:t>ELIXIR-EXCELERATE is funded by the European Commission within the Research Infrastructures programme of Horizon 2020, grant agreement number 676559.</a:t>
            </a:r>
          </a:p>
        </p:txBody>
      </p:sp>
      <p:sp>
        <p:nvSpPr>
          <p:cNvPr id="15" name="Shape 15"/>
          <p:cNvSpPr txBox="1">
            <a:spLocks noGrp="1"/>
          </p:cNvSpPr>
          <p:nvPr>
            <p:ph type="title"/>
          </p:nvPr>
        </p:nvSpPr>
        <p:spPr>
          <a:xfrm>
            <a:off x="539750" y="333375"/>
            <a:ext cx="8153399" cy="503236"/>
          </a:xfrm>
          <a:prstGeom prst="rect">
            <a:avLst/>
          </a:prstGeom>
          <a:noFill/>
          <a:ln>
            <a:noFill/>
          </a:ln>
        </p:spPr>
        <p:txBody>
          <a:bodyPr lIns="91425" tIns="91425" rIns="91425" bIns="91425" anchor="t" anchorCtr="0"/>
          <a:lstStyle>
            <a:lvl1pPr marL="0" marR="0" lvl="0" indent="0" algn="l" rtl="0">
              <a:spcBef>
                <a:spcPts val="0"/>
              </a:spcBef>
              <a:spcAft>
                <a:spcPts val="0"/>
              </a:spcAft>
              <a:buNone/>
              <a:defRPr sz="3200" b="0" i="0" u="none" strike="noStrike" cap="none">
                <a:solidFill>
                  <a:schemeClr val="dk2"/>
                </a:solidFill>
                <a:latin typeface="Calibri"/>
                <a:ea typeface="Calibri"/>
                <a:cs typeface="Calibri"/>
                <a:sym typeface="Calibri"/>
              </a:defRPr>
            </a:lvl1pPr>
            <a:lvl2pPr marL="0" marR="0" lvl="1" indent="0" algn="l" rtl="0">
              <a:spcBef>
                <a:spcPts val="0"/>
              </a:spcBef>
              <a:spcAft>
                <a:spcPts val="0"/>
              </a:spcAft>
              <a:buNone/>
              <a:defRPr sz="3200" b="0" i="0" u="none" strike="noStrike" cap="none">
                <a:solidFill>
                  <a:schemeClr val="dk2"/>
                </a:solidFill>
                <a:latin typeface="Calibri"/>
                <a:ea typeface="Calibri"/>
                <a:cs typeface="Calibri"/>
                <a:sym typeface="Calibri"/>
              </a:defRPr>
            </a:lvl2pPr>
            <a:lvl3pPr marL="0" marR="0" lvl="2" indent="0" algn="l" rtl="0">
              <a:spcBef>
                <a:spcPts val="0"/>
              </a:spcBef>
              <a:spcAft>
                <a:spcPts val="0"/>
              </a:spcAft>
              <a:buNone/>
              <a:defRPr sz="3200" b="0" i="0" u="none" strike="noStrike" cap="none">
                <a:solidFill>
                  <a:schemeClr val="dk2"/>
                </a:solidFill>
                <a:latin typeface="Calibri"/>
                <a:ea typeface="Calibri"/>
                <a:cs typeface="Calibri"/>
                <a:sym typeface="Calibri"/>
              </a:defRPr>
            </a:lvl3pPr>
            <a:lvl4pPr marL="0" marR="0" lvl="3" indent="0" algn="l" rtl="0">
              <a:spcBef>
                <a:spcPts val="0"/>
              </a:spcBef>
              <a:spcAft>
                <a:spcPts val="0"/>
              </a:spcAft>
              <a:buNone/>
              <a:defRPr sz="3200" b="0" i="0" u="none" strike="noStrike" cap="none">
                <a:solidFill>
                  <a:schemeClr val="dk2"/>
                </a:solidFill>
                <a:latin typeface="Calibri"/>
                <a:ea typeface="Calibri"/>
                <a:cs typeface="Calibri"/>
                <a:sym typeface="Calibri"/>
              </a:defRPr>
            </a:lvl4pPr>
            <a:lvl5pPr marL="0" marR="0" lvl="4" indent="0" algn="l" rtl="0">
              <a:spcBef>
                <a:spcPts val="0"/>
              </a:spcBef>
              <a:spcAft>
                <a:spcPts val="0"/>
              </a:spcAft>
              <a:buNone/>
              <a:defRPr sz="3200" b="0" i="0" u="none" strike="noStrike" cap="none">
                <a:solidFill>
                  <a:schemeClr val="dk2"/>
                </a:solidFill>
                <a:latin typeface="Calibri"/>
                <a:ea typeface="Calibri"/>
                <a:cs typeface="Calibri"/>
                <a:sym typeface="Calibri"/>
              </a:defRPr>
            </a:lvl5pPr>
            <a:lvl6pPr marL="457200" marR="0" lvl="5" indent="0" algn="l" rtl="0">
              <a:spcBef>
                <a:spcPts val="0"/>
              </a:spcBef>
              <a:spcAft>
                <a:spcPts val="0"/>
              </a:spcAft>
              <a:buNone/>
              <a:defRPr sz="3200" b="0" i="0" u="none" strike="noStrike" cap="none">
                <a:solidFill>
                  <a:schemeClr val="accent1"/>
                </a:solidFill>
                <a:latin typeface="Arial"/>
                <a:ea typeface="Arial"/>
                <a:cs typeface="Arial"/>
                <a:sym typeface="Arial"/>
              </a:defRPr>
            </a:lvl6pPr>
            <a:lvl7pPr marL="914400" marR="0" lvl="6" indent="0" algn="l" rtl="0">
              <a:spcBef>
                <a:spcPts val="0"/>
              </a:spcBef>
              <a:spcAft>
                <a:spcPts val="0"/>
              </a:spcAft>
              <a:buNone/>
              <a:defRPr sz="3200" b="0" i="0" u="none" strike="noStrike" cap="none">
                <a:solidFill>
                  <a:schemeClr val="accent1"/>
                </a:solidFill>
                <a:latin typeface="Arial"/>
                <a:ea typeface="Arial"/>
                <a:cs typeface="Arial"/>
                <a:sym typeface="Arial"/>
              </a:defRPr>
            </a:lvl7pPr>
            <a:lvl8pPr marL="1371600" marR="0" lvl="7" indent="0" algn="l" rtl="0">
              <a:spcBef>
                <a:spcPts val="0"/>
              </a:spcBef>
              <a:spcAft>
                <a:spcPts val="0"/>
              </a:spcAft>
              <a:buNone/>
              <a:defRPr sz="3200" b="0" i="0" u="none" strike="noStrike" cap="none">
                <a:solidFill>
                  <a:schemeClr val="accent1"/>
                </a:solidFill>
                <a:latin typeface="Arial"/>
                <a:ea typeface="Arial"/>
                <a:cs typeface="Arial"/>
                <a:sym typeface="Arial"/>
              </a:defRPr>
            </a:lvl8pPr>
            <a:lvl9pPr marL="1828800" marR="0" lvl="8" indent="0" algn="l" rtl="0">
              <a:spcBef>
                <a:spcPts val="0"/>
              </a:spcBef>
              <a:spcAft>
                <a:spcPts val="0"/>
              </a:spcAft>
              <a:buNone/>
              <a:defRPr sz="3200" b="0" i="0" u="none" strike="noStrike" cap="none">
                <a:solidFill>
                  <a:schemeClr val="accent1"/>
                </a:solidFill>
                <a:latin typeface="Arial"/>
                <a:ea typeface="Arial"/>
                <a:cs typeface="Arial"/>
                <a:sym typeface="Arial"/>
              </a:defRPr>
            </a:lvl9pPr>
          </a:lstStyle>
          <a:p>
            <a:endParaRPr/>
          </a:p>
        </p:txBody>
      </p:sp>
      <p:sp>
        <p:nvSpPr>
          <p:cNvPr id="16" name="Shape 16"/>
          <p:cNvSpPr txBox="1">
            <a:spLocks noGrp="1"/>
          </p:cNvSpPr>
          <p:nvPr>
            <p:ph type="body" idx="1"/>
          </p:nvPr>
        </p:nvSpPr>
        <p:spPr>
          <a:xfrm>
            <a:off x="533400" y="1525587"/>
            <a:ext cx="8153399" cy="4351336"/>
          </a:xfrm>
          <a:prstGeom prst="rect">
            <a:avLst/>
          </a:prstGeom>
          <a:noFill/>
          <a:ln>
            <a:noFill/>
          </a:ln>
        </p:spPr>
        <p:txBody>
          <a:bodyPr lIns="91425" tIns="91425" rIns="91425" bIns="91425" anchor="t" anchorCtr="0"/>
          <a:lstStyle>
            <a:lvl1pPr marL="342900" marR="0" lvl="0" indent="-190500" algn="l" rtl="0">
              <a:spcBef>
                <a:spcPts val="480"/>
              </a:spcBef>
              <a:spcAft>
                <a:spcPts val="600"/>
              </a:spcAft>
              <a:buClr>
                <a:schemeClr val="accent1"/>
              </a:buClr>
              <a:buSzPct val="100000"/>
              <a:buFont typeface="Calibri"/>
              <a:buChar char="•"/>
              <a:defRPr sz="2400" b="0" i="0" u="none" strike="noStrike" cap="none">
                <a:solidFill>
                  <a:schemeClr val="dk1"/>
                </a:solidFill>
                <a:latin typeface="Calibri"/>
                <a:ea typeface="Calibri"/>
                <a:cs typeface="Calibri"/>
                <a:sym typeface="Calibri"/>
              </a:defRPr>
            </a:lvl1pPr>
            <a:lvl2pPr marL="742950" marR="0" lvl="1" indent="-158750" algn="l" rtl="0">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2pPr>
            <a:lvl3pPr marL="1143000" marR="0" lvl="2" indent="-101600" algn="l" rtl="0">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3pPr>
            <a:lvl4pPr marL="1600200" marR="0" lvl="3" indent="-101600" algn="l" rtl="0">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
        <p:cNvGrpSpPr/>
        <p:nvPr/>
      </p:nvGrpSpPr>
      <p:grpSpPr>
        <a:xfrm>
          <a:off x="0" y="0"/>
          <a:ext cx="0" cy="0"/>
          <a:chOff x="0" y="0"/>
          <a:chExt cx="0" cy="0"/>
        </a:xfrm>
      </p:grpSpPr>
      <p:sp>
        <p:nvSpPr>
          <p:cNvPr id="21" name="Shape 21"/>
          <p:cNvSpPr txBox="1">
            <a:spLocks noGrp="1"/>
          </p:cNvSpPr>
          <p:nvPr>
            <p:ph type="title"/>
          </p:nvPr>
        </p:nvSpPr>
        <p:spPr>
          <a:xfrm>
            <a:off x="539750" y="333375"/>
            <a:ext cx="8153399" cy="503236"/>
          </a:xfrm>
          <a:prstGeom prst="rect">
            <a:avLst/>
          </a:prstGeom>
          <a:noFill/>
          <a:ln>
            <a:noFill/>
          </a:ln>
        </p:spPr>
        <p:txBody>
          <a:bodyPr lIns="91425" tIns="91425" rIns="91425" bIns="91425" anchor="t" anchorCtr="0"/>
          <a:lstStyle>
            <a:lvl1pPr marL="0" marR="0" lvl="0" indent="0" algn="l" rtl="0">
              <a:spcBef>
                <a:spcPts val="0"/>
              </a:spcBef>
              <a:spcAft>
                <a:spcPts val="0"/>
              </a:spcAft>
              <a:buNone/>
              <a:defRPr sz="3200" b="0" i="0" u="none" strike="noStrike" cap="none">
                <a:solidFill>
                  <a:schemeClr val="dk2"/>
                </a:solidFill>
                <a:latin typeface="Calibri"/>
                <a:ea typeface="Calibri"/>
                <a:cs typeface="Calibri"/>
                <a:sym typeface="Calibri"/>
              </a:defRPr>
            </a:lvl1pPr>
            <a:lvl2pPr marL="0" marR="0" lvl="1" indent="0" algn="l" rtl="0">
              <a:spcBef>
                <a:spcPts val="0"/>
              </a:spcBef>
              <a:spcAft>
                <a:spcPts val="0"/>
              </a:spcAft>
              <a:buNone/>
              <a:defRPr sz="3200" b="0" i="0" u="none" strike="noStrike" cap="none">
                <a:solidFill>
                  <a:schemeClr val="dk2"/>
                </a:solidFill>
                <a:latin typeface="Calibri"/>
                <a:ea typeface="Calibri"/>
                <a:cs typeface="Calibri"/>
                <a:sym typeface="Calibri"/>
              </a:defRPr>
            </a:lvl2pPr>
            <a:lvl3pPr marL="0" marR="0" lvl="2" indent="0" algn="l" rtl="0">
              <a:spcBef>
                <a:spcPts val="0"/>
              </a:spcBef>
              <a:spcAft>
                <a:spcPts val="0"/>
              </a:spcAft>
              <a:buNone/>
              <a:defRPr sz="3200" b="0" i="0" u="none" strike="noStrike" cap="none">
                <a:solidFill>
                  <a:schemeClr val="dk2"/>
                </a:solidFill>
                <a:latin typeface="Calibri"/>
                <a:ea typeface="Calibri"/>
                <a:cs typeface="Calibri"/>
                <a:sym typeface="Calibri"/>
              </a:defRPr>
            </a:lvl3pPr>
            <a:lvl4pPr marL="0" marR="0" lvl="3" indent="0" algn="l" rtl="0">
              <a:spcBef>
                <a:spcPts val="0"/>
              </a:spcBef>
              <a:spcAft>
                <a:spcPts val="0"/>
              </a:spcAft>
              <a:buNone/>
              <a:defRPr sz="3200" b="0" i="0" u="none" strike="noStrike" cap="none">
                <a:solidFill>
                  <a:schemeClr val="dk2"/>
                </a:solidFill>
                <a:latin typeface="Calibri"/>
                <a:ea typeface="Calibri"/>
                <a:cs typeface="Calibri"/>
                <a:sym typeface="Calibri"/>
              </a:defRPr>
            </a:lvl4pPr>
            <a:lvl5pPr marL="0" marR="0" lvl="4" indent="0" algn="l" rtl="0">
              <a:spcBef>
                <a:spcPts val="0"/>
              </a:spcBef>
              <a:spcAft>
                <a:spcPts val="0"/>
              </a:spcAft>
              <a:buNone/>
              <a:defRPr sz="3200" b="0" i="0" u="none" strike="noStrike" cap="none">
                <a:solidFill>
                  <a:schemeClr val="dk2"/>
                </a:solidFill>
                <a:latin typeface="Calibri"/>
                <a:ea typeface="Calibri"/>
                <a:cs typeface="Calibri"/>
                <a:sym typeface="Calibri"/>
              </a:defRPr>
            </a:lvl5pPr>
            <a:lvl6pPr marL="457200" marR="0" lvl="5" indent="0" algn="l" rtl="0">
              <a:spcBef>
                <a:spcPts val="0"/>
              </a:spcBef>
              <a:spcAft>
                <a:spcPts val="0"/>
              </a:spcAft>
              <a:buNone/>
              <a:defRPr sz="3200" b="0" i="0" u="none" strike="noStrike" cap="none">
                <a:solidFill>
                  <a:schemeClr val="accent1"/>
                </a:solidFill>
                <a:latin typeface="Arial"/>
                <a:ea typeface="Arial"/>
                <a:cs typeface="Arial"/>
                <a:sym typeface="Arial"/>
              </a:defRPr>
            </a:lvl6pPr>
            <a:lvl7pPr marL="914400" marR="0" lvl="6" indent="0" algn="l" rtl="0">
              <a:spcBef>
                <a:spcPts val="0"/>
              </a:spcBef>
              <a:spcAft>
                <a:spcPts val="0"/>
              </a:spcAft>
              <a:buNone/>
              <a:defRPr sz="3200" b="0" i="0" u="none" strike="noStrike" cap="none">
                <a:solidFill>
                  <a:schemeClr val="accent1"/>
                </a:solidFill>
                <a:latin typeface="Arial"/>
                <a:ea typeface="Arial"/>
                <a:cs typeface="Arial"/>
                <a:sym typeface="Arial"/>
              </a:defRPr>
            </a:lvl7pPr>
            <a:lvl8pPr marL="1371600" marR="0" lvl="7" indent="0" algn="l" rtl="0">
              <a:spcBef>
                <a:spcPts val="0"/>
              </a:spcBef>
              <a:spcAft>
                <a:spcPts val="0"/>
              </a:spcAft>
              <a:buNone/>
              <a:defRPr sz="3200" b="0" i="0" u="none" strike="noStrike" cap="none">
                <a:solidFill>
                  <a:schemeClr val="accent1"/>
                </a:solidFill>
                <a:latin typeface="Arial"/>
                <a:ea typeface="Arial"/>
                <a:cs typeface="Arial"/>
                <a:sym typeface="Arial"/>
              </a:defRPr>
            </a:lvl8pPr>
            <a:lvl9pPr marL="1828800" marR="0" lvl="8" indent="0" algn="l" rtl="0">
              <a:spcBef>
                <a:spcPts val="0"/>
              </a:spcBef>
              <a:spcAft>
                <a:spcPts val="0"/>
              </a:spcAft>
              <a:buNone/>
              <a:defRPr sz="3200" b="0" i="0" u="none" strike="noStrike" cap="none">
                <a:solidFill>
                  <a:schemeClr val="accent1"/>
                </a:solidFill>
                <a:latin typeface="Arial"/>
                <a:ea typeface="Arial"/>
                <a:cs typeface="Arial"/>
                <a:sym typeface="Arial"/>
              </a:defRPr>
            </a:lvl9pPr>
          </a:lstStyle>
          <a:p>
            <a:endParaRPr/>
          </a:p>
        </p:txBody>
      </p:sp>
      <p:sp>
        <p:nvSpPr>
          <p:cNvPr id="22" name="Shape 22"/>
          <p:cNvSpPr txBox="1">
            <a:spLocks noGrp="1"/>
          </p:cNvSpPr>
          <p:nvPr>
            <p:ph type="body" idx="1"/>
          </p:nvPr>
        </p:nvSpPr>
        <p:spPr>
          <a:xfrm>
            <a:off x="533400" y="1525587"/>
            <a:ext cx="8153399" cy="4351336"/>
          </a:xfrm>
          <a:prstGeom prst="rect">
            <a:avLst/>
          </a:prstGeom>
          <a:noFill/>
          <a:ln>
            <a:noFill/>
          </a:ln>
        </p:spPr>
        <p:txBody>
          <a:bodyPr lIns="91425" tIns="91425" rIns="91425" bIns="91425" anchor="t" anchorCtr="0"/>
          <a:lstStyle>
            <a:lvl1pPr marL="342900" marR="0" lvl="0" indent="-190500" algn="l" rtl="0">
              <a:spcBef>
                <a:spcPts val="480"/>
              </a:spcBef>
              <a:spcAft>
                <a:spcPts val="600"/>
              </a:spcAft>
              <a:buClr>
                <a:schemeClr val="accent1"/>
              </a:buClr>
              <a:buSzPct val="100000"/>
              <a:buFont typeface="Calibri"/>
              <a:buChar char="•"/>
              <a:defRPr sz="2400" b="0" i="0" u="none" strike="noStrike" cap="none">
                <a:solidFill>
                  <a:schemeClr val="dk1"/>
                </a:solidFill>
                <a:latin typeface="Calibri"/>
                <a:ea typeface="Calibri"/>
                <a:cs typeface="Calibri"/>
                <a:sym typeface="Calibri"/>
              </a:defRPr>
            </a:lvl1pPr>
            <a:lvl2pPr marL="742950" marR="0" lvl="1" indent="-158750" algn="l" rtl="0">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2pPr>
            <a:lvl3pPr marL="1143000" marR="0" lvl="2" indent="-101600" algn="l" rtl="0">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3pPr>
            <a:lvl4pPr marL="1600200" marR="0" lvl="3" indent="-101600" algn="l" rtl="0">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9pPr>
          </a:lstStyle>
          <a:p>
            <a:endParaRPr/>
          </a:p>
        </p:txBody>
      </p:sp>
      <p:pic>
        <p:nvPicPr>
          <p:cNvPr id="7" name="Picture 4" descr="https://www.elixir-europe.org/system/files/elixir_spain_white_background.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884368" y="5949950"/>
            <a:ext cx="989200" cy="74520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dk2" tx2="lt2" accent1="accent1" accent2="accent2" accent3="accent3" accent4="accent4" accent5="accent5" accent6="accent6" hlink="hlink" folHlink="folHlink"/>
  <p:sldLayoutIdLst>
    <p:sldLayoutId id="2147483649" r:id="rId1"/>
    <p:sldLayoutId id="2147483656"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istacho.ac.uma.es/"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chirimoyo.ac.uma.es/gecko/documents/GeckoMGV-ECCB-SupplementaryMaterial.pdf"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oscartt89/hpc-excelerate/tree/master/day2/gecko"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hyperlink" Target="https://github.com/oscartt89/gecko"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Shape 53"/>
          <p:cNvSpPr txBox="1">
            <a:spLocks noGrp="1"/>
          </p:cNvSpPr>
          <p:nvPr>
            <p:ph type="ctrTitle"/>
          </p:nvPr>
        </p:nvSpPr>
        <p:spPr>
          <a:xfrm>
            <a:off x="395536" y="3357489"/>
            <a:ext cx="8424936" cy="863599"/>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rgbClr val="003F41"/>
              </a:buClr>
              <a:buSzPct val="25000"/>
              <a:buFont typeface="Calibri"/>
              <a:buNone/>
            </a:pPr>
            <a:r>
              <a:rPr lang="en-US" sz="5000" b="1" i="0" u="none" strike="noStrike" cap="none" dirty="0" smtClean="0">
                <a:solidFill>
                  <a:srgbClr val="003F41"/>
                </a:solidFill>
                <a:latin typeface="Calibri"/>
                <a:ea typeface="Calibri"/>
                <a:cs typeface="Calibri"/>
                <a:sym typeface="Calibri"/>
              </a:rPr>
              <a:t>ELIXIR-EXCELERATE HPC course</a:t>
            </a:r>
            <a:endParaRPr lang="en-US" sz="5000" b="1" i="0" u="none" strike="noStrike" cap="none" dirty="0">
              <a:solidFill>
                <a:srgbClr val="003F41"/>
              </a:solidFill>
              <a:latin typeface="Calibri"/>
              <a:ea typeface="Calibri"/>
              <a:cs typeface="Calibri"/>
              <a:sym typeface="Calibri"/>
            </a:endParaRPr>
          </a:p>
        </p:txBody>
      </p:sp>
      <p:sp>
        <p:nvSpPr>
          <p:cNvPr id="54" name="Shape 54"/>
          <p:cNvSpPr txBox="1"/>
          <p:nvPr/>
        </p:nvSpPr>
        <p:spPr>
          <a:xfrm>
            <a:off x="500062" y="4064000"/>
            <a:ext cx="8586786" cy="1825625"/>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2400" i="1" dirty="0" smtClean="0">
                <a:solidFill>
                  <a:schemeClr val="dk1"/>
                </a:solidFill>
                <a:latin typeface="Calibri"/>
                <a:ea typeface="Calibri"/>
                <a:cs typeface="Calibri"/>
                <a:sym typeface="Calibri"/>
              </a:rPr>
              <a:t>6-7 April 2017 –</a:t>
            </a:r>
            <a:r>
              <a:rPr lang="en-US" sz="2400" b="0" i="1" u="none" strike="noStrike" cap="none" dirty="0" smtClean="0">
                <a:solidFill>
                  <a:schemeClr val="dk1"/>
                </a:solidFill>
                <a:latin typeface="Calibri"/>
                <a:ea typeface="Calibri"/>
                <a:cs typeface="Calibri"/>
                <a:sym typeface="Calibri"/>
              </a:rPr>
              <a:t> Malaga – Train-the-Researcher</a:t>
            </a:r>
            <a:endParaRPr lang="en-US" sz="2400" b="0" i="1" u="none" strike="noStrike" cap="none" dirty="0">
              <a:solidFill>
                <a:schemeClr val="dk1"/>
              </a:solidFill>
              <a:latin typeface="Calibri"/>
              <a:ea typeface="Calibri"/>
              <a:cs typeface="Calibri"/>
              <a:sym typeface="Calibri"/>
            </a:endParaRPr>
          </a:p>
          <a:p>
            <a:pPr marL="0" marR="0" lvl="0" indent="0" algn="r" rtl="0">
              <a:lnSpc>
                <a:spcPct val="100000"/>
              </a:lnSpc>
              <a:spcBef>
                <a:spcPts val="1080"/>
              </a:spcBef>
              <a:spcAft>
                <a:spcPts val="0"/>
              </a:spcAft>
              <a:buClr>
                <a:schemeClr val="dk1"/>
              </a:buClr>
              <a:buSzPct val="25000"/>
              <a:buFont typeface="Calibri"/>
              <a:buNone/>
            </a:pPr>
            <a:r>
              <a:rPr lang="en-US" sz="2400" b="0" i="1" u="none" strike="noStrike" cap="none" dirty="0" smtClean="0">
                <a:solidFill>
                  <a:schemeClr val="dk1"/>
                </a:solidFill>
                <a:latin typeface="Calibri"/>
                <a:ea typeface="Calibri"/>
                <a:cs typeface="Calibri"/>
                <a:sym typeface="Calibri"/>
              </a:rPr>
              <a:t>Instructors: Oscar </a:t>
            </a:r>
            <a:r>
              <a:rPr lang="en-US" sz="2400" b="0" i="1" u="none" strike="noStrike" cap="none" dirty="0" err="1" smtClean="0">
                <a:solidFill>
                  <a:schemeClr val="dk1"/>
                </a:solidFill>
                <a:latin typeface="Calibri"/>
                <a:ea typeface="Calibri"/>
                <a:cs typeface="Calibri"/>
                <a:sym typeface="Calibri"/>
              </a:rPr>
              <a:t>Torreno</a:t>
            </a:r>
            <a:r>
              <a:rPr lang="en-US" sz="2400" b="0" i="1" u="none" strike="noStrike" cap="none" dirty="0" smtClean="0">
                <a:solidFill>
                  <a:schemeClr val="dk1"/>
                </a:solidFill>
                <a:latin typeface="Calibri"/>
                <a:ea typeface="Calibri"/>
                <a:cs typeface="Calibri"/>
                <a:sym typeface="Calibri"/>
              </a:rPr>
              <a:t>, Oswaldo </a:t>
            </a:r>
            <a:r>
              <a:rPr lang="en-US" sz="2400" b="0" i="1" u="none" strike="noStrike" cap="none" dirty="0" err="1" smtClean="0">
                <a:solidFill>
                  <a:schemeClr val="dk1"/>
                </a:solidFill>
                <a:latin typeface="Calibri"/>
                <a:ea typeface="Calibri"/>
                <a:cs typeface="Calibri"/>
                <a:sym typeface="Calibri"/>
              </a:rPr>
              <a:t>Trelles</a:t>
            </a:r>
            <a:r>
              <a:rPr lang="en-US" sz="2400" i="1" dirty="0" smtClean="0">
                <a:solidFill>
                  <a:schemeClr val="dk1"/>
                </a:solidFill>
                <a:latin typeface="Calibri"/>
                <a:ea typeface="Calibri"/>
                <a:cs typeface="Calibri"/>
                <a:sym typeface="Calibri"/>
              </a:rPr>
              <a:t/>
            </a:r>
            <a:br>
              <a:rPr lang="en-US" sz="2400" i="1" dirty="0" smtClean="0">
                <a:solidFill>
                  <a:schemeClr val="dk1"/>
                </a:solidFill>
                <a:latin typeface="Calibri"/>
                <a:ea typeface="Calibri"/>
                <a:cs typeface="Calibri"/>
                <a:sym typeface="Calibri"/>
              </a:rPr>
            </a:br>
            <a:r>
              <a:rPr lang="en-US" sz="2400" b="0" i="1" u="none" strike="noStrike" cap="none" dirty="0" smtClean="0">
                <a:solidFill>
                  <a:schemeClr val="dk1"/>
                </a:solidFill>
                <a:latin typeface="Calibri"/>
                <a:ea typeface="Calibri"/>
                <a:cs typeface="Calibri"/>
                <a:sym typeface="Calibri"/>
              </a:rPr>
              <a:t>Support: Esteban Perez-</a:t>
            </a:r>
            <a:r>
              <a:rPr lang="en-US" sz="2400" b="0" i="1" u="none" strike="noStrike" cap="none" dirty="0" err="1" smtClean="0">
                <a:solidFill>
                  <a:schemeClr val="dk1"/>
                </a:solidFill>
                <a:latin typeface="Calibri"/>
                <a:ea typeface="Calibri"/>
                <a:cs typeface="Calibri"/>
                <a:sym typeface="Calibri"/>
              </a:rPr>
              <a:t>Wohlfeil</a:t>
            </a:r>
            <a:r>
              <a:rPr lang="en-US" sz="2400" b="0" i="1" u="none" strike="noStrike" cap="none" dirty="0" smtClean="0">
                <a:solidFill>
                  <a:schemeClr val="dk1"/>
                </a:solidFill>
                <a:latin typeface="Calibri"/>
                <a:ea typeface="Calibri"/>
                <a:cs typeface="Calibri"/>
                <a:sym typeface="Calibri"/>
              </a:rPr>
              <a:t/>
            </a:r>
            <a:br>
              <a:rPr lang="en-US" sz="2400" b="0" i="1" u="none" strike="noStrike" cap="none" dirty="0" smtClean="0">
                <a:solidFill>
                  <a:schemeClr val="dk1"/>
                </a:solidFill>
                <a:latin typeface="Calibri"/>
                <a:ea typeface="Calibri"/>
                <a:cs typeface="Calibri"/>
                <a:sym typeface="Calibri"/>
              </a:rPr>
            </a:br>
            <a:r>
              <a:rPr lang="en-US" sz="2400" b="0" i="1" u="none" strike="noStrike" cap="none" dirty="0" smtClean="0">
                <a:solidFill>
                  <a:schemeClr val="dk1"/>
                </a:solidFill>
                <a:latin typeface="Calibri"/>
                <a:ea typeface="Calibri"/>
                <a:cs typeface="Calibri"/>
                <a:sym typeface="Calibri"/>
              </a:rPr>
              <a:t/>
            </a:r>
            <a:br>
              <a:rPr lang="en-US" sz="2400" b="0" i="1" u="none" strike="noStrike" cap="none" dirty="0" smtClean="0">
                <a:solidFill>
                  <a:schemeClr val="dk1"/>
                </a:solidFill>
                <a:latin typeface="Calibri"/>
                <a:ea typeface="Calibri"/>
                <a:cs typeface="Calibri"/>
                <a:sym typeface="Calibri"/>
              </a:rPr>
            </a:br>
            <a:r>
              <a:rPr lang="en-US" sz="2400" b="0" i="1" u="none" strike="noStrike" cap="none" dirty="0" smtClean="0">
                <a:solidFill>
                  <a:schemeClr val="dk1"/>
                </a:solidFill>
                <a:latin typeface="Calibri"/>
                <a:ea typeface="Calibri"/>
                <a:cs typeface="Calibri"/>
                <a:sym typeface="Calibri"/>
              </a:rPr>
              <a:t>Advisors: Pedro </a:t>
            </a:r>
            <a:r>
              <a:rPr lang="en-US" sz="2400" b="0" i="1" u="none" strike="noStrike" cap="none" dirty="0" err="1" smtClean="0">
                <a:solidFill>
                  <a:schemeClr val="dk1"/>
                </a:solidFill>
                <a:latin typeface="Calibri"/>
                <a:ea typeface="Calibri"/>
                <a:cs typeface="Calibri"/>
                <a:sym typeface="Calibri"/>
              </a:rPr>
              <a:t>Fernandes</a:t>
            </a:r>
            <a:r>
              <a:rPr lang="en-US" sz="2400" b="0" i="1" u="none" strike="noStrike" cap="none" dirty="0" smtClean="0">
                <a:solidFill>
                  <a:schemeClr val="dk1"/>
                </a:solidFill>
                <a:latin typeface="Calibri"/>
                <a:ea typeface="Calibri"/>
                <a:cs typeface="Calibri"/>
                <a:sym typeface="Calibri"/>
              </a:rPr>
              <a:t>, </a:t>
            </a:r>
            <a:r>
              <a:rPr lang="en-US" sz="2400" b="0" i="1" u="none" strike="noStrike" cap="none" dirty="0" err="1" smtClean="0">
                <a:solidFill>
                  <a:schemeClr val="dk1"/>
                </a:solidFill>
                <a:latin typeface="Calibri"/>
                <a:ea typeface="Calibri"/>
                <a:cs typeface="Calibri"/>
                <a:sym typeface="Calibri"/>
              </a:rPr>
              <a:t>Brane</a:t>
            </a:r>
            <a:r>
              <a:rPr lang="en-US" sz="2400" b="0" i="1" u="none" strike="noStrike" cap="none" dirty="0" smtClean="0">
                <a:solidFill>
                  <a:schemeClr val="dk1"/>
                </a:solidFill>
                <a:latin typeface="Calibri"/>
                <a:ea typeface="Calibri"/>
                <a:cs typeface="Calibri"/>
                <a:sym typeface="Calibri"/>
              </a:rPr>
              <a:t> </a:t>
            </a:r>
            <a:r>
              <a:rPr lang="en-US" sz="2400" b="0" i="1" u="none" strike="noStrike" cap="none" dirty="0" err="1" smtClean="0">
                <a:solidFill>
                  <a:schemeClr val="dk1"/>
                </a:solidFill>
                <a:latin typeface="Calibri"/>
                <a:ea typeface="Calibri"/>
                <a:cs typeface="Calibri"/>
                <a:sym typeface="Calibri"/>
              </a:rPr>
              <a:t>Leskosek</a:t>
            </a:r>
            <a:r>
              <a:rPr lang="en-US" sz="2400" b="0" i="1" u="none" strike="noStrike" cap="none" dirty="0" smtClean="0">
                <a:solidFill>
                  <a:schemeClr val="dk1"/>
                </a:solidFill>
                <a:latin typeface="Calibri"/>
                <a:ea typeface="Calibri"/>
                <a:cs typeface="Calibri"/>
                <a:sym typeface="Calibri"/>
              </a:rPr>
              <a:t> </a:t>
            </a:r>
            <a:endParaRPr lang="en-US" sz="2400" b="0" i="1" u="none" strike="noStrike" cap="none" dirty="0">
              <a:solidFill>
                <a:schemeClr val="dk1"/>
              </a:solidFill>
              <a:latin typeface="Calibri"/>
              <a:ea typeface="Calibri"/>
              <a:cs typeface="Calibri"/>
              <a:sym typeface="Calibri"/>
            </a:endParaRPr>
          </a:p>
        </p:txBody>
      </p:sp>
      <p:sp>
        <p:nvSpPr>
          <p:cNvPr id="55" name="Shape 55"/>
          <p:cNvSpPr txBox="1"/>
          <p:nvPr/>
        </p:nvSpPr>
        <p:spPr>
          <a:xfrm>
            <a:off x="5545137" y="2465386"/>
            <a:ext cx="185736" cy="369886"/>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62"/>
          <p:cNvSpPr txBox="1">
            <a:spLocks/>
          </p:cNvSpPr>
          <p:nvPr/>
        </p:nvSpPr>
        <p:spPr>
          <a:xfrm>
            <a:off x="595064" y="1465853"/>
            <a:ext cx="8153400" cy="51314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L="342900" marR="0" lvl="0" indent="-190500" algn="l" rtl="0">
              <a:lnSpc>
                <a:spcPct val="100000"/>
              </a:lnSpc>
              <a:spcBef>
                <a:spcPts val="480"/>
              </a:spcBef>
              <a:spcAft>
                <a:spcPts val="600"/>
              </a:spcAft>
              <a:buClr>
                <a:schemeClr val="accent1"/>
              </a:buClr>
              <a:buSzPct val="100000"/>
              <a:buFont typeface="Calibri"/>
              <a:buChar char="•"/>
              <a:defRPr sz="2400" b="0" i="0" u="none" strike="noStrike" cap="none">
                <a:solidFill>
                  <a:schemeClr val="dk1"/>
                </a:solidFill>
                <a:latin typeface="Calibri"/>
                <a:ea typeface="Calibri"/>
                <a:cs typeface="Calibri"/>
                <a:sym typeface="Calibri"/>
              </a:defRPr>
            </a:lvl1pPr>
            <a:lvl2pPr marL="742950" marR="0" lvl="1" indent="-158750" algn="l" rtl="0">
              <a:lnSpc>
                <a:spcPct val="100000"/>
              </a:lnSpc>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2pPr>
            <a:lvl3pPr marL="1143000" marR="0" lvl="2" indent="-101600" algn="l" rtl="0">
              <a:lnSpc>
                <a:spcPct val="100000"/>
              </a:lnSpc>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3pPr>
            <a:lvl4pPr marL="1600200" marR="0" lvl="3" indent="-101600" algn="l" rtl="0">
              <a:lnSpc>
                <a:spcPct val="100000"/>
              </a:lnSpc>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4pPr>
            <a:lvl5pPr marL="2057400" marR="0" lvl="4" indent="-101600" algn="l" rtl="0">
              <a:lnSpc>
                <a:spcPct val="100000"/>
              </a:lnSpc>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5pPr>
            <a:lvl6pPr marL="2514600" marR="0" lvl="5" indent="-101600" algn="l" rtl="0">
              <a:lnSpc>
                <a:spcPct val="100000"/>
              </a:lnSpc>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6pPr>
            <a:lvl7pPr marL="2971800" marR="0" lvl="6" indent="-101600" algn="l" rtl="0">
              <a:lnSpc>
                <a:spcPct val="100000"/>
              </a:lnSpc>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7pPr>
            <a:lvl8pPr marL="3429000" marR="0" lvl="7" indent="-101600" algn="l" rtl="0">
              <a:lnSpc>
                <a:spcPct val="100000"/>
              </a:lnSpc>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8pPr>
            <a:lvl9pPr marL="3886200" marR="0" lvl="8" indent="-101600" algn="l" rtl="0">
              <a:lnSpc>
                <a:spcPct val="100000"/>
              </a:lnSpc>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9pPr>
          </a:lstStyle>
          <a:p>
            <a:pPr marL="457200" indent="-355600">
              <a:lnSpc>
                <a:spcPct val="120000"/>
              </a:lnSpc>
              <a:spcBef>
                <a:spcPts val="0"/>
              </a:spcBef>
              <a:spcAft>
                <a:spcPts val="0"/>
              </a:spcAft>
              <a:buClr>
                <a:srgbClr val="2F5897"/>
              </a:buClr>
            </a:pPr>
            <a:r>
              <a:rPr lang="en-GB" dirty="0">
                <a:solidFill>
                  <a:srgbClr val="2F5897"/>
                </a:solidFill>
              </a:rPr>
              <a:t>The GECKO-MGV web visualization tool can be used to explore the results. It is available at: </a:t>
            </a:r>
            <a:r>
              <a:rPr lang="en-GB" dirty="0">
                <a:solidFill>
                  <a:srgbClr val="2F5897"/>
                </a:solidFill>
                <a:hlinkClick r:id="rId3"/>
              </a:rPr>
              <a:t>https://pistacho.ac.uma.es</a:t>
            </a:r>
            <a:r>
              <a:rPr lang="en-GB" dirty="0" smtClean="0">
                <a:solidFill>
                  <a:srgbClr val="2F5897"/>
                </a:solidFill>
                <a:hlinkClick r:id="rId3"/>
              </a:rPr>
              <a:t>/</a:t>
            </a:r>
            <a:endParaRPr lang="en-GB" dirty="0" smtClean="0">
              <a:solidFill>
                <a:srgbClr val="2F5897"/>
              </a:solidFill>
            </a:endParaRPr>
          </a:p>
          <a:p>
            <a:pPr marL="457200" indent="-355600">
              <a:lnSpc>
                <a:spcPct val="120000"/>
              </a:lnSpc>
              <a:spcBef>
                <a:spcPts val="0"/>
              </a:spcBef>
              <a:spcAft>
                <a:spcPts val="0"/>
              </a:spcAft>
              <a:buClr>
                <a:srgbClr val="2F5897"/>
              </a:buClr>
            </a:pPr>
            <a:r>
              <a:rPr lang="en-GB" dirty="0">
                <a:solidFill>
                  <a:srgbClr val="2F5897"/>
                </a:solidFill>
              </a:rPr>
              <a:t>For our simple exercise you should download the CSV from the cluster to your local computer. After that you have to load the file in the web application using the "Load from local" button (i.e. the floppy disk one</a:t>
            </a:r>
            <a:r>
              <a:rPr lang="en-GB" dirty="0" smtClean="0">
                <a:solidFill>
                  <a:srgbClr val="2F5897"/>
                </a:solidFill>
              </a:rPr>
              <a:t>).</a:t>
            </a:r>
          </a:p>
          <a:p>
            <a:pPr marL="457200" indent="-355600">
              <a:lnSpc>
                <a:spcPct val="120000"/>
              </a:lnSpc>
              <a:spcBef>
                <a:spcPts val="0"/>
              </a:spcBef>
              <a:spcAft>
                <a:spcPts val="0"/>
              </a:spcAft>
              <a:buClr>
                <a:srgbClr val="2F5897"/>
              </a:buClr>
            </a:pPr>
            <a:r>
              <a:rPr lang="en-GB" dirty="0">
                <a:solidFill>
                  <a:srgbClr val="2F5897"/>
                </a:solidFill>
              </a:rPr>
              <a:t>A complete user manual of the web application is available at (in case you want to explore further functionality): </a:t>
            </a:r>
            <a:r>
              <a:rPr lang="en-GB" dirty="0">
                <a:solidFill>
                  <a:srgbClr val="2F5897"/>
                </a:solidFill>
                <a:hlinkClick r:id="rId4"/>
              </a:rPr>
              <a:t>https://</a:t>
            </a:r>
            <a:r>
              <a:rPr lang="en-GB" dirty="0" smtClean="0">
                <a:solidFill>
                  <a:srgbClr val="2F5897"/>
                </a:solidFill>
                <a:hlinkClick r:id="rId4"/>
              </a:rPr>
              <a:t>chirimoyo.ac.uma.es/gecko/documents/GeckoMGV-ECCB-SupplementaryMaterial.pdf</a:t>
            </a:r>
            <a:endParaRPr lang="en-GB" dirty="0" smtClean="0">
              <a:solidFill>
                <a:srgbClr val="2F5897"/>
              </a:solidFill>
            </a:endParaRPr>
          </a:p>
          <a:p>
            <a:pPr marL="101600" indent="0">
              <a:lnSpc>
                <a:spcPct val="120000"/>
              </a:lnSpc>
              <a:spcBef>
                <a:spcPts val="0"/>
              </a:spcBef>
              <a:spcAft>
                <a:spcPts val="0"/>
              </a:spcAft>
              <a:buClr>
                <a:srgbClr val="2F5897"/>
              </a:buClr>
              <a:buNone/>
            </a:pPr>
            <a:endParaRPr lang="en-GB" dirty="0">
              <a:solidFill>
                <a:srgbClr val="2F5897"/>
              </a:solidFill>
            </a:endParaRPr>
          </a:p>
        </p:txBody>
      </p:sp>
      <p:sp>
        <p:nvSpPr>
          <p:cNvPr id="5" name="Title 4"/>
          <p:cNvSpPr>
            <a:spLocks noGrp="1"/>
          </p:cNvSpPr>
          <p:nvPr>
            <p:ph type="title"/>
          </p:nvPr>
        </p:nvSpPr>
        <p:spPr>
          <a:xfrm>
            <a:off x="683568" y="474659"/>
            <a:ext cx="5184775" cy="1143001"/>
          </a:xfrm>
          <a:noFill/>
          <a:ln>
            <a:noFill/>
          </a:ln>
        </p:spPr>
        <p:txBody>
          <a:bodyPr lIns="91425" tIns="91425" rIns="91425" bIns="91425" anchor="t" anchorCtr="0">
            <a:noAutofit/>
          </a:bodyPr>
          <a:lstStyle/>
          <a:p>
            <a:r>
              <a:rPr lang="en-US" b="1" dirty="0" smtClean="0">
                <a:solidFill>
                  <a:srgbClr val="FF9900"/>
                </a:solidFill>
              </a:rPr>
              <a:t>Visualizing the results</a:t>
            </a:r>
            <a:endParaRPr lang="en-US" b="1" dirty="0">
              <a:solidFill>
                <a:srgbClr val="FF9900"/>
              </a:solidFill>
            </a:endParaRPr>
          </a:p>
        </p:txBody>
      </p:sp>
    </p:spTree>
    <p:extLst>
      <p:ext uri="{BB962C8B-B14F-4D97-AF65-F5344CB8AC3E}">
        <p14:creationId xmlns:p14="http://schemas.microsoft.com/office/powerpoint/2010/main" val="1502231541"/>
      </p:ext>
    </p:extLst>
  </p:cSld>
  <p:clrMapOvr>
    <a:masterClrMapping/>
  </p:clrMapOvr>
  <p:transition advTm="44592"/>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83568" y="474659"/>
            <a:ext cx="5184775" cy="1143001"/>
          </a:xfrm>
          <a:noFill/>
          <a:ln>
            <a:noFill/>
          </a:ln>
        </p:spPr>
        <p:txBody>
          <a:bodyPr lIns="91425" tIns="91425" rIns="91425" bIns="91425" anchor="t" anchorCtr="0">
            <a:noAutofit/>
          </a:bodyPr>
          <a:lstStyle/>
          <a:p>
            <a:r>
              <a:rPr lang="en-US" b="1" dirty="0" smtClean="0">
                <a:solidFill>
                  <a:srgbClr val="FF9900"/>
                </a:solidFill>
              </a:rPr>
              <a:t>Visualizing the results</a:t>
            </a:r>
            <a:endParaRPr lang="en-US" b="1" dirty="0">
              <a:solidFill>
                <a:srgbClr val="FF9900"/>
              </a:solidFill>
            </a:endParaRP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544" y="1124744"/>
            <a:ext cx="8019520" cy="5192590"/>
          </a:xfrm>
          <a:prstGeom prst="rect">
            <a:avLst/>
          </a:prstGeom>
        </p:spPr>
      </p:pic>
    </p:spTree>
    <p:extLst>
      <p:ext uri="{BB962C8B-B14F-4D97-AF65-F5344CB8AC3E}">
        <p14:creationId xmlns:p14="http://schemas.microsoft.com/office/powerpoint/2010/main" val="191076454"/>
      </p:ext>
    </p:extLst>
  </p:cSld>
  <p:clrMapOvr>
    <a:masterClrMapping/>
  </p:clrMapOvr>
  <p:transition advTm="44592"/>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title"/>
          </p:nvPr>
        </p:nvSpPr>
        <p:spPr>
          <a:xfrm>
            <a:off x="539552" y="332656"/>
            <a:ext cx="8153400" cy="648000"/>
          </a:xfrm>
          <a:prstGeom prst="rect">
            <a:avLst/>
          </a:prstGeom>
        </p:spPr>
        <p:txBody>
          <a:bodyPr lIns="91425" tIns="91425" rIns="91425" bIns="91425" anchor="t" anchorCtr="0">
            <a:noAutofit/>
          </a:bodyPr>
          <a:lstStyle/>
          <a:p>
            <a:pPr lvl="0">
              <a:spcBef>
                <a:spcPts val="0"/>
              </a:spcBef>
              <a:buNone/>
            </a:pPr>
            <a:r>
              <a:rPr lang="en-US" b="1" dirty="0" smtClean="0">
                <a:solidFill>
                  <a:srgbClr val="FF9900"/>
                </a:solidFill>
              </a:rPr>
              <a:t>Practical session</a:t>
            </a:r>
            <a:endParaRPr lang="en-US" b="1" dirty="0">
              <a:solidFill>
                <a:srgbClr val="FF9900"/>
              </a:solidFill>
            </a:endParaRPr>
          </a:p>
        </p:txBody>
      </p:sp>
      <p:sp>
        <p:nvSpPr>
          <p:cNvPr id="62" name="Shape 62"/>
          <p:cNvSpPr txBox="1">
            <a:spLocks noGrp="1"/>
          </p:cNvSpPr>
          <p:nvPr>
            <p:ph type="body" idx="1"/>
          </p:nvPr>
        </p:nvSpPr>
        <p:spPr>
          <a:xfrm>
            <a:off x="495300" y="1124744"/>
            <a:ext cx="8153400" cy="5131499"/>
          </a:xfrm>
          <a:prstGeom prst="rect">
            <a:avLst/>
          </a:prstGeom>
        </p:spPr>
        <p:txBody>
          <a:bodyPr lIns="91425" tIns="91425" rIns="91425" bIns="91425" anchor="t" anchorCtr="0">
            <a:noAutofit/>
          </a:bodyPr>
          <a:lstStyle/>
          <a:p>
            <a:pPr marL="387350" indent="-457200">
              <a:lnSpc>
                <a:spcPct val="115000"/>
              </a:lnSpc>
              <a:spcBef>
                <a:spcPts val="0"/>
              </a:spcBef>
              <a:spcAft>
                <a:spcPts val="0"/>
              </a:spcAft>
              <a:buClr>
                <a:schemeClr val="bg2"/>
              </a:buClr>
            </a:pPr>
            <a:r>
              <a:rPr lang="en-GB" dirty="0" smtClean="0">
                <a:solidFill>
                  <a:srgbClr val="2F5897"/>
                </a:solidFill>
              </a:rPr>
              <a:t>Where is the source code?</a:t>
            </a:r>
          </a:p>
          <a:p>
            <a:pPr marL="0" indent="0">
              <a:lnSpc>
                <a:spcPct val="115000"/>
              </a:lnSpc>
              <a:spcBef>
                <a:spcPts val="0"/>
              </a:spcBef>
              <a:spcAft>
                <a:spcPts val="0"/>
              </a:spcAft>
              <a:buClr>
                <a:schemeClr val="bg2"/>
              </a:buClr>
              <a:buNone/>
            </a:pPr>
            <a:endParaRPr lang="en-GB" dirty="0" smtClean="0">
              <a:solidFill>
                <a:srgbClr val="2F5897"/>
              </a:solidFill>
            </a:endParaRPr>
          </a:p>
          <a:p>
            <a:pPr marL="0" indent="0">
              <a:lnSpc>
                <a:spcPct val="115000"/>
              </a:lnSpc>
              <a:spcBef>
                <a:spcPts val="0"/>
              </a:spcBef>
              <a:spcAft>
                <a:spcPts val="0"/>
              </a:spcAft>
              <a:buClr>
                <a:schemeClr val="bg2"/>
              </a:buClr>
              <a:buNone/>
            </a:pPr>
            <a:endParaRPr lang="en-GB" dirty="0">
              <a:solidFill>
                <a:srgbClr val="2F5897"/>
              </a:solidFill>
            </a:endParaRPr>
          </a:p>
          <a:p>
            <a:pPr marL="0" indent="0">
              <a:lnSpc>
                <a:spcPct val="115000"/>
              </a:lnSpc>
              <a:spcBef>
                <a:spcPts val="0"/>
              </a:spcBef>
              <a:spcAft>
                <a:spcPts val="0"/>
              </a:spcAft>
              <a:buClr>
                <a:schemeClr val="bg2"/>
              </a:buClr>
              <a:buNone/>
            </a:pPr>
            <a:r>
              <a:rPr lang="en-GB" dirty="0">
                <a:solidFill>
                  <a:srgbClr val="2F5897"/>
                </a:solidFill>
                <a:hlinkClick r:id="rId3"/>
              </a:rPr>
              <a:t>https://</a:t>
            </a:r>
            <a:r>
              <a:rPr lang="en-GB" dirty="0" smtClean="0">
                <a:solidFill>
                  <a:srgbClr val="2F5897"/>
                </a:solidFill>
                <a:hlinkClick r:id="rId3"/>
              </a:rPr>
              <a:t>github.com/oscartt89/hpc-excelerate/tree/master/day2/gecko</a:t>
            </a:r>
            <a:endParaRPr lang="en-GB" dirty="0" smtClean="0">
              <a:solidFill>
                <a:srgbClr val="2F5897"/>
              </a:solidFill>
            </a:endParaRPr>
          </a:p>
          <a:p>
            <a:pPr marL="0" indent="0">
              <a:lnSpc>
                <a:spcPct val="115000"/>
              </a:lnSpc>
              <a:spcBef>
                <a:spcPts val="0"/>
              </a:spcBef>
              <a:spcAft>
                <a:spcPts val="0"/>
              </a:spcAft>
              <a:buClr>
                <a:schemeClr val="bg2"/>
              </a:buClr>
              <a:buNone/>
            </a:pPr>
            <a:r>
              <a:rPr lang="en-GB" dirty="0" smtClean="0">
                <a:solidFill>
                  <a:srgbClr val="2F5897"/>
                </a:solidFill>
              </a:rPr>
              <a:t>All the files inside the ‘</a:t>
            </a:r>
            <a:r>
              <a:rPr lang="en-GB" dirty="0" err="1" smtClean="0">
                <a:solidFill>
                  <a:srgbClr val="2F5897"/>
                </a:solidFill>
              </a:rPr>
              <a:t>src</a:t>
            </a:r>
            <a:r>
              <a:rPr lang="en-GB" dirty="0" smtClean="0">
                <a:solidFill>
                  <a:srgbClr val="2F5897"/>
                </a:solidFill>
              </a:rPr>
              <a:t>’ folder </a:t>
            </a:r>
          </a:p>
          <a:p>
            <a:pPr marL="387350" indent="-457200">
              <a:lnSpc>
                <a:spcPct val="115000"/>
              </a:lnSpc>
              <a:spcBef>
                <a:spcPts val="0"/>
              </a:spcBef>
              <a:spcAft>
                <a:spcPts val="0"/>
              </a:spcAft>
              <a:buClr>
                <a:schemeClr val="bg2"/>
              </a:buClr>
            </a:pPr>
            <a:endParaRPr lang="en-GB" dirty="0" smtClean="0">
              <a:solidFill>
                <a:srgbClr val="2F5897"/>
              </a:solidFill>
            </a:endParaRPr>
          </a:p>
          <a:p>
            <a:pPr marL="387350" indent="-457200">
              <a:lnSpc>
                <a:spcPct val="115000"/>
              </a:lnSpc>
              <a:spcBef>
                <a:spcPts val="0"/>
              </a:spcBef>
              <a:spcAft>
                <a:spcPts val="0"/>
              </a:spcAft>
              <a:buClr>
                <a:schemeClr val="bg2"/>
              </a:buClr>
            </a:pPr>
            <a:r>
              <a:rPr lang="en-GB" dirty="0" smtClean="0">
                <a:solidFill>
                  <a:srgbClr val="2F5897"/>
                </a:solidFill>
              </a:rPr>
              <a:t>Main GitHub repository of GECKO:</a:t>
            </a:r>
          </a:p>
          <a:p>
            <a:pPr marL="0" indent="0">
              <a:lnSpc>
                <a:spcPct val="115000"/>
              </a:lnSpc>
              <a:spcBef>
                <a:spcPts val="0"/>
              </a:spcBef>
              <a:spcAft>
                <a:spcPts val="0"/>
              </a:spcAft>
              <a:buClr>
                <a:schemeClr val="bg2"/>
              </a:buClr>
              <a:buNone/>
            </a:pPr>
            <a:r>
              <a:rPr lang="en-GB" dirty="0">
                <a:solidFill>
                  <a:srgbClr val="2F5897"/>
                </a:solidFill>
                <a:hlinkClick r:id="rId4"/>
              </a:rPr>
              <a:t>https://</a:t>
            </a:r>
            <a:r>
              <a:rPr lang="en-GB" dirty="0" smtClean="0">
                <a:solidFill>
                  <a:srgbClr val="2F5897"/>
                </a:solidFill>
                <a:hlinkClick r:id="rId4"/>
              </a:rPr>
              <a:t>github.com/oscartt89/gecko</a:t>
            </a:r>
            <a:endParaRPr lang="en-GB" dirty="0" smtClean="0">
              <a:solidFill>
                <a:srgbClr val="2F5897"/>
              </a:solidFill>
            </a:endParaRPr>
          </a:p>
          <a:p>
            <a:pPr marL="0" indent="0">
              <a:lnSpc>
                <a:spcPct val="115000"/>
              </a:lnSpc>
              <a:spcBef>
                <a:spcPts val="0"/>
              </a:spcBef>
              <a:spcAft>
                <a:spcPts val="0"/>
              </a:spcAft>
              <a:buClr>
                <a:schemeClr val="bg2"/>
              </a:buClr>
              <a:buNone/>
            </a:pPr>
            <a:endParaRPr lang="en-GB" dirty="0" smtClean="0">
              <a:solidFill>
                <a:srgbClr val="2F5897"/>
              </a:solidFill>
            </a:endParaRPr>
          </a:p>
        </p:txBody>
      </p:sp>
      <p:pic>
        <p:nvPicPr>
          <p:cNvPr id="2" name="Imagen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1560" y="1700808"/>
            <a:ext cx="792088" cy="792088"/>
          </a:xfrm>
          <a:prstGeom prst="rect">
            <a:avLst/>
          </a:prstGeom>
        </p:spPr>
      </p:pic>
    </p:spTree>
    <p:extLst>
      <p:ext uri="{BB962C8B-B14F-4D97-AF65-F5344CB8AC3E}">
        <p14:creationId xmlns:p14="http://schemas.microsoft.com/office/powerpoint/2010/main" val="29857884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62"/>
          <p:cNvSpPr txBox="1">
            <a:spLocks/>
          </p:cNvSpPr>
          <p:nvPr/>
        </p:nvSpPr>
        <p:spPr>
          <a:xfrm>
            <a:off x="595064" y="1465853"/>
            <a:ext cx="8153400" cy="51314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L="342900" marR="0" lvl="0" indent="-190500" algn="l" rtl="0">
              <a:lnSpc>
                <a:spcPct val="100000"/>
              </a:lnSpc>
              <a:spcBef>
                <a:spcPts val="480"/>
              </a:spcBef>
              <a:spcAft>
                <a:spcPts val="600"/>
              </a:spcAft>
              <a:buClr>
                <a:schemeClr val="accent1"/>
              </a:buClr>
              <a:buSzPct val="100000"/>
              <a:buFont typeface="Calibri"/>
              <a:buChar char="•"/>
              <a:defRPr sz="2400" b="0" i="0" u="none" strike="noStrike" cap="none">
                <a:solidFill>
                  <a:schemeClr val="dk1"/>
                </a:solidFill>
                <a:latin typeface="Calibri"/>
                <a:ea typeface="Calibri"/>
                <a:cs typeface="Calibri"/>
                <a:sym typeface="Calibri"/>
              </a:defRPr>
            </a:lvl1pPr>
            <a:lvl2pPr marL="742950" marR="0" lvl="1" indent="-158750" algn="l" rtl="0">
              <a:lnSpc>
                <a:spcPct val="100000"/>
              </a:lnSpc>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2pPr>
            <a:lvl3pPr marL="1143000" marR="0" lvl="2" indent="-101600" algn="l" rtl="0">
              <a:lnSpc>
                <a:spcPct val="100000"/>
              </a:lnSpc>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3pPr>
            <a:lvl4pPr marL="1600200" marR="0" lvl="3" indent="-101600" algn="l" rtl="0">
              <a:lnSpc>
                <a:spcPct val="100000"/>
              </a:lnSpc>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4pPr>
            <a:lvl5pPr marL="2057400" marR="0" lvl="4" indent="-101600" algn="l" rtl="0">
              <a:lnSpc>
                <a:spcPct val="100000"/>
              </a:lnSpc>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5pPr>
            <a:lvl6pPr marL="2514600" marR="0" lvl="5" indent="-101600" algn="l" rtl="0">
              <a:lnSpc>
                <a:spcPct val="100000"/>
              </a:lnSpc>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6pPr>
            <a:lvl7pPr marL="2971800" marR="0" lvl="6" indent="-101600" algn="l" rtl="0">
              <a:lnSpc>
                <a:spcPct val="100000"/>
              </a:lnSpc>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7pPr>
            <a:lvl8pPr marL="3429000" marR="0" lvl="7" indent="-101600" algn="l" rtl="0">
              <a:lnSpc>
                <a:spcPct val="100000"/>
              </a:lnSpc>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8pPr>
            <a:lvl9pPr marL="3886200" marR="0" lvl="8" indent="-101600" algn="l" rtl="0">
              <a:lnSpc>
                <a:spcPct val="100000"/>
              </a:lnSpc>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9pPr>
          </a:lstStyle>
          <a:p>
            <a:pPr marL="457200" indent="-355600">
              <a:lnSpc>
                <a:spcPct val="120000"/>
              </a:lnSpc>
              <a:spcBef>
                <a:spcPts val="0"/>
              </a:spcBef>
              <a:spcAft>
                <a:spcPts val="0"/>
              </a:spcAft>
              <a:buClr>
                <a:srgbClr val="2F5897"/>
              </a:buClr>
            </a:pPr>
            <a:r>
              <a:rPr lang="en-GB" sz="2000" dirty="0">
                <a:solidFill>
                  <a:srgbClr val="2F5897"/>
                </a:solidFill>
              </a:rPr>
              <a:t>First you need to enter in the gecko/</a:t>
            </a:r>
            <a:r>
              <a:rPr lang="en-GB" sz="2000" dirty="0" err="1">
                <a:solidFill>
                  <a:srgbClr val="2F5897"/>
                </a:solidFill>
              </a:rPr>
              <a:t>src</a:t>
            </a:r>
            <a:r>
              <a:rPr lang="en-GB" sz="2000" dirty="0">
                <a:solidFill>
                  <a:srgbClr val="2F5897"/>
                </a:solidFill>
              </a:rPr>
              <a:t> folder of the day2 folder. Then the following line will compile all the GECKO </a:t>
            </a:r>
            <a:r>
              <a:rPr lang="en-GB" sz="2000" dirty="0" smtClean="0">
                <a:solidFill>
                  <a:srgbClr val="2F5897"/>
                </a:solidFill>
              </a:rPr>
              <a:t>modules:</a:t>
            </a:r>
          </a:p>
          <a:p>
            <a:pPr marL="101600" indent="0">
              <a:lnSpc>
                <a:spcPct val="120000"/>
              </a:lnSpc>
              <a:spcBef>
                <a:spcPts val="0"/>
              </a:spcBef>
              <a:spcAft>
                <a:spcPts val="0"/>
              </a:spcAft>
              <a:buClr>
                <a:srgbClr val="2F5897"/>
              </a:buClr>
              <a:buNone/>
            </a:pPr>
            <a:r>
              <a:rPr lang="en-GB" sz="2000" dirty="0" smtClean="0">
                <a:solidFill>
                  <a:srgbClr val="2F5897"/>
                </a:solidFill>
                <a:latin typeface="Courier New" panose="02070309020205020404" pitchFamily="49" charset="0"/>
                <a:cs typeface="Courier New" panose="02070309020205020404" pitchFamily="49" charset="0"/>
              </a:rPr>
              <a:t>make all</a:t>
            </a:r>
          </a:p>
        </p:txBody>
      </p:sp>
      <p:sp>
        <p:nvSpPr>
          <p:cNvPr id="5" name="Title 4"/>
          <p:cNvSpPr>
            <a:spLocks noGrp="1"/>
          </p:cNvSpPr>
          <p:nvPr>
            <p:ph type="title"/>
          </p:nvPr>
        </p:nvSpPr>
        <p:spPr>
          <a:xfrm>
            <a:off x="683568" y="474659"/>
            <a:ext cx="5184775" cy="1143001"/>
          </a:xfrm>
          <a:noFill/>
          <a:ln>
            <a:noFill/>
          </a:ln>
        </p:spPr>
        <p:txBody>
          <a:bodyPr lIns="91425" tIns="91425" rIns="91425" bIns="91425" anchor="t" anchorCtr="0">
            <a:noAutofit/>
          </a:bodyPr>
          <a:lstStyle/>
          <a:p>
            <a:r>
              <a:rPr lang="en-US" b="1" dirty="0" smtClean="0">
                <a:solidFill>
                  <a:srgbClr val="FF9900"/>
                </a:solidFill>
              </a:rPr>
              <a:t>Compilation instructions</a:t>
            </a:r>
            <a:endParaRPr lang="en-US" b="1" dirty="0">
              <a:solidFill>
                <a:srgbClr val="FF9900"/>
              </a:solidFill>
            </a:endParaRP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5696" y="2747131"/>
            <a:ext cx="5714256" cy="3913023"/>
          </a:xfrm>
          <a:prstGeom prst="rect">
            <a:avLst/>
          </a:prstGeom>
        </p:spPr>
      </p:pic>
    </p:spTree>
    <p:extLst>
      <p:ext uri="{BB962C8B-B14F-4D97-AF65-F5344CB8AC3E}">
        <p14:creationId xmlns:p14="http://schemas.microsoft.com/office/powerpoint/2010/main" val="456509883"/>
      </p:ext>
    </p:extLst>
  </p:cSld>
  <p:clrMapOvr>
    <a:masterClrMapping/>
  </p:clrMapOvr>
  <p:transition advTm="44592"/>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62"/>
          <p:cNvSpPr txBox="1">
            <a:spLocks/>
          </p:cNvSpPr>
          <p:nvPr/>
        </p:nvSpPr>
        <p:spPr>
          <a:xfrm>
            <a:off x="595064" y="1465853"/>
            <a:ext cx="8153400" cy="51314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L="342900" marR="0" lvl="0" indent="-190500" algn="l" rtl="0">
              <a:lnSpc>
                <a:spcPct val="100000"/>
              </a:lnSpc>
              <a:spcBef>
                <a:spcPts val="480"/>
              </a:spcBef>
              <a:spcAft>
                <a:spcPts val="600"/>
              </a:spcAft>
              <a:buClr>
                <a:schemeClr val="accent1"/>
              </a:buClr>
              <a:buSzPct val="100000"/>
              <a:buFont typeface="Calibri"/>
              <a:buChar char="•"/>
              <a:defRPr sz="2400" b="0" i="0" u="none" strike="noStrike" cap="none">
                <a:solidFill>
                  <a:schemeClr val="dk1"/>
                </a:solidFill>
                <a:latin typeface="Calibri"/>
                <a:ea typeface="Calibri"/>
                <a:cs typeface="Calibri"/>
                <a:sym typeface="Calibri"/>
              </a:defRPr>
            </a:lvl1pPr>
            <a:lvl2pPr marL="742950" marR="0" lvl="1" indent="-158750" algn="l" rtl="0">
              <a:lnSpc>
                <a:spcPct val="100000"/>
              </a:lnSpc>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2pPr>
            <a:lvl3pPr marL="1143000" marR="0" lvl="2" indent="-101600" algn="l" rtl="0">
              <a:lnSpc>
                <a:spcPct val="100000"/>
              </a:lnSpc>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3pPr>
            <a:lvl4pPr marL="1600200" marR="0" lvl="3" indent="-101600" algn="l" rtl="0">
              <a:lnSpc>
                <a:spcPct val="100000"/>
              </a:lnSpc>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4pPr>
            <a:lvl5pPr marL="2057400" marR="0" lvl="4" indent="-101600" algn="l" rtl="0">
              <a:lnSpc>
                <a:spcPct val="100000"/>
              </a:lnSpc>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5pPr>
            <a:lvl6pPr marL="2514600" marR="0" lvl="5" indent="-101600" algn="l" rtl="0">
              <a:lnSpc>
                <a:spcPct val="100000"/>
              </a:lnSpc>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6pPr>
            <a:lvl7pPr marL="2971800" marR="0" lvl="6" indent="-101600" algn="l" rtl="0">
              <a:lnSpc>
                <a:spcPct val="100000"/>
              </a:lnSpc>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7pPr>
            <a:lvl8pPr marL="3429000" marR="0" lvl="7" indent="-101600" algn="l" rtl="0">
              <a:lnSpc>
                <a:spcPct val="100000"/>
              </a:lnSpc>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8pPr>
            <a:lvl9pPr marL="3886200" marR="0" lvl="8" indent="-101600" algn="l" rtl="0">
              <a:lnSpc>
                <a:spcPct val="100000"/>
              </a:lnSpc>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9pPr>
          </a:lstStyle>
          <a:p>
            <a:pPr marL="457200" indent="-355600">
              <a:lnSpc>
                <a:spcPct val="120000"/>
              </a:lnSpc>
              <a:spcBef>
                <a:spcPts val="0"/>
              </a:spcBef>
              <a:spcAft>
                <a:spcPts val="0"/>
              </a:spcAft>
              <a:buClr>
                <a:srgbClr val="2F5897"/>
              </a:buClr>
            </a:pPr>
            <a:r>
              <a:rPr lang="en-GB" sz="2000" dirty="0">
                <a:solidFill>
                  <a:srgbClr val="2F5897"/>
                </a:solidFill>
              </a:rPr>
              <a:t>The fist exercise consists on comparing the 2 genomes inside the exp1 </a:t>
            </a:r>
            <a:r>
              <a:rPr lang="en-GB" sz="2000" dirty="0" smtClean="0">
                <a:solidFill>
                  <a:srgbClr val="2F5897"/>
                </a:solidFill>
              </a:rPr>
              <a:t>folder</a:t>
            </a:r>
            <a:endParaRPr lang="en-GB" sz="2000" dirty="0">
              <a:solidFill>
                <a:srgbClr val="2F5897"/>
              </a:solidFill>
            </a:endParaRPr>
          </a:p>
          <a:p>
            <a:pPr marL="457200" indent="-355600">
              <a:lnSpc>
                <a:spcPct val="120000"/>
              </a:lnSpc>
              <a:spcBef>
                <a:spcPts val="0"/>
              </a:spcBef>
              <a:spcAft>
                <a:spcPts val="0"/>
              </a:spcAft>
              <a:buClr>
                <a:srgbClr val="2F5897"/>
              </a:buClr>
            </a:pPr>
            <a:r>
              <a:rPr lang="en-GB" sz="2000" dirty="0">
                <a:solidFill>
                  <a:srgbClr val="2F5897"/>
                </a:solidFill>
              </a:rPr>
              <a:t>To do that you should enter such folder and execute the following line: </a:t>
            </a:r>
            <a:r>
              <a:rPr lang="en-GB" sz="2000" dirty="0">
                <a:solidFill>
                  <a:srgbClr val="2F5897"/>
                </a:solidFill>
                <a:latin typeface="Courier New" panose="02070309020205020404" pitchFamily="49" charset="0"/>
                <a:cs typeface="Courier New" panose="02070309020205020404" pitchFamily="49" charset="0"/>
              </a:rPr>
              <a:t>../../bin/workflow.sh G1.fna G2.fna 100 65 32 </a:t>
            </a:r>
            <a:r>
              <a:rPr lang="en-GB" sz="2000" dirty="0">
                <a:solidFill>
                  <a:srgbClr val="2F5897"/>
                </a:solidFill>
              </a:rPr>
              <a:t>The parameters mean the following</a:t>
            </a:r>
            <a:r>
              <a:rPr lang="en-GB" sz="2000" dirty="0" smtClean="0">
                <a:solidFill>
                  <a:srgbClr val="2F5897"/>
                </a:solidFill>
              </a:rPr>
              <a:t>:</a:t>
            </a:r>
            <a:endParaRPr lang="en-GB" sz="2000" dirty="0">
              <a:solidFill>
                <a:srgbClr val="2F5897"/>
              </a:solidFill>
            </a:endParaRPr>
          </a:p>
          <a:p>
            <a:pPr marL="857250" lvl="1" indent="-355600">
              <a:lnSpc>
                <a:spcPct val="120000"/>
              </a:lnSpc>
              <a:spcBef>
                <a:spcPts val="0"/>
              </a:spcBef>
              <a:spcAft>
                <a:spcPts val="0"/>
              </a:spcAft>
              <a:buClr>
                <a:srgbClr val="2F5897"/>
              </a:buClr>
            </a:pPr>
            <a:r>
              <a:rPr lang="en-GB" dirty="0">
                <a:solidFill>
                  <a:srgbClr val="2F5897"/>
                </a:solidFill>
              </a:rPr>
              <a:t>G1.fna - query sequence</a:t>
            </a:r>
          </a:p>
          <a:p>
            <a:pPr marL="857250" lvl="1" indent="-355600">
              <a:lnSpc>
                <a:spcPct val="120000"/>
              </a:lnSpc>
              <a:spcBef>
                <a:spcPts val="0"/>
              </a:spcBef>
              <a:spcAft>
                <a:spcPts val="0"/>
              </a:spcAft>
              <a:buClr>
                <a:srgbClr val="2F5897"/>
              </a:buClr>
            </a:pPr>
            <a:r>
              <a:rPr lang="en-GB" dirty="0">
                <a:solidFill>
                  <a:srgbClr val="2F5897"/>
                </a:solidFill>
              </a:rPr>
              <a:t>G2.fna - reference sequence</a:t>
            </a:r>
          </a:p>
          <a:p>
            <a:pPr marL="857250" lvl="1" indent="-355600">
              <a:lnSpc>
                <a:spcPct val="120000"/>
              </a:lnSpc>
              <a:spcBef>
                <a:spcPts val="0"/>
              </a:spcBef>
              <a:spcAft>
                <a:spcPts val="0"/>
              </a:spcAft>
              <a:buClr>
                <a:srgbClr val="2F5897"/>
              </a:buClr>
            </a:pPr>
            <a:r>
              <a:rPr lang="en-GB" dirty="0">
                <a:solidFill>
                  <a:srgbClr val="2F5897"/>
                </a:solidFill>
              </a:rPr>
              <a:t>100 - minimal HSP length</a:t>
            </a:r>
          </a:p>
          <a:p>
            <a:pPr marL="857250" lvl="1" indent="-355600">
              <a:lnSpc>
                <a:spcPct val="120000"/>
              </a:lnSpc>
              <a:spcBef>
                <a:spcPts val="0"/>
              </a:spcBef>
              <a:spcAft>
                <a:spcPts val="0"/>
              </a:spcAft>
              <a:buClr>
                <a:srgbClr val="2F5897"/>
              </a:buClr>
            </a:pPr>
            <a:r>
              <a:rPr lang="en-GB" dirty="0">
                <a:solidFill>
                  <a:srgbClr val="2F5897"/>
                </a:solidFill>
              </a:rPr>
              <a:t>65 - minimal HSP similarity (i.e. actual score/max score * 100.0)</a:t>
            </a:r>
          </a:p>
          <a:p>
            <a:pPr marL="857250" lvl="1" indent="-355600">
              <a:lnSpc>
                <a:spcPct val="120000"/>
              </a:lnSpc>
              <a:spcBef>
                <a:spcPts val="0"/>
              </a:spcBef>
              <a:spcAft>
                <a:spcPts val="0"/>
              </a:spcAft>
              <a:buClr>
                <a:srgbClr val="2F5897"/>
              </a:buClr>
            </a:pPr>
            <a:r>
              <a:rPr lang="en-GB" dirty="0">
                <a:solidFill>
                  <a:srgbClr val="2F5897"/>
                </a:solidFill>
              </a:rPr>
              <a:t>32 - K-</a:t>
            </a:r>
            <a:r>
              <a:rPr lang="en-GB" dirty="0" err="1">
                <a:solidFill>
                  <a:srgbClr val="2F5897"/>
                </a:solidFill>
              </a:rPr>
              <a:t>mer</a:t>
            </a:r>
            <a:r>
              <a:rPr lang="en-GB" dirty="0">
                <a:solidFill>
                  <a:srgbClr val="2F5897"/>
                </a:solidFill>
              </a:rPr>
              <a:t> size for the hits/seeds step. Lower values increase sensitivity and running </a:t>
            </a:r>
            <a:r>
              <a:rPr lang="en-GB" dirty="0" smtClean="0">
                <a:solidFill>
                  <a:srgbClr val="2F5897"/>
                </a:solidFill>
              </a:rPr>
              <a:t>time</a:t>
            </a:r>
          </a:p>
        </p:txBody>
      </p:sp>
      <p:sp>
        <p:nvSpPr>
          <p:cNvPr id="5" name="Title 4"/>
          <p:cNvSpPr>
            <a:spLocks noGrp="1"/>
          </p:cNvSpPr>
          <p:nvPr>
            <p:ph type="title"/>
          </p:nvPr>
        </p:nvSpPr>
        <p:spPr>
          <a:xfrm>
            <a:off x="683568" y="474659"/>
            <a:ext cx="5184775" cy="1143001"/>
          </a:xfrm>
          <a:noFill/>
          <a:ln>
            <a:noFill/>
          </a:ln>
        </p:spPr>
        <p:txBody>
          <a:bodyPr lIns="91425" tIns="91425" rIns="91425" bIns="91425" anchor="t" anchorCtr="0">
            <a:noAutofit/>
          </a:bodyPr>
          <a:lstStyle/>
          <a:p>
            <a:r>
              <a:rPr lang="en-US" b="1" dirty="0" smtClean="0">
                <a:solidFill>
                  <a:srgbClr val="FF9900"/>
                </a:solidFill>
              </a:rPr>
              <a:t>Pairwise comparison</a:t>
            </a:r>
            <a:endParaRPr lang="en-US" b="1" dirty="0">
              <a:solidFill>
                <a:srgbClr val="FF9900"/>
              </a:solidFill>
            </a:endParaRPr>
          </a:p>
        </p:txBody>
      </p:sp>
    </p:spTree>
    <p:extLst>
      <p:ext uri="{BB962C8B-B14F-4D97-AF65-F5344CB8AC3E}">
        <p14:creationId xmlns:p14="http://schemas.microsoft.com/office/powerpoint/2010/main" val="2100146779"/>
      </p:ext>
    </p:extLst>
  </p:cSld>
  <p:clrMapOvr>
    <a:masterClrMapping/>
  </p:clrMapOvr>
  <p:transition advTm="44592"/>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83568" y="474659"/>
            <a:ext cx="5184775" cy="1143001"/>
          </a:xfrm>
          <a:noFill/>
          <a:ln>
            <a:noFill/>
          </a:ln>
        </p:spPr>
        <p:txBody>
          <a:bodyPr lIns="91425" tIns="91425" rIns="91425" bIns="91425" anchor="t" anchorCtr="0">
            <a:noAutofit/>
          </a:bodyPr>
          <a:lstStyle/>
          <a:p>
            <a:r>
              <a:rPr lang="en-US" b="1" dirty="0" smtClean="0">
                <a:solidFill>
                  <a:srgbClr val="FF9900"/>
                </a:solidFill>
              </a:rPr>
              <a:t>Pairwise comparison</a:t>
            </a:r>
            <a:endParaRPr lang="en-US" b="1" dirty="0">
              <a:solidFill>
                <a:srgbClr val="FF9900"/>
              </a:solidFill>
            </a:endParaRP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1562" y="1268760"/>
            <a:ext cx="7000875" cy="4781550"/>
          </a:xfrm>
          <a:prstGeom prst="rect">
            <a:avLst/>
          </a:prstGeom>
        </p:spPr>
      </p:pic>
    </p:spTree>
    <p:extLst>
      <p:ext uri="{BB962C8B-B14F-4D97-AF65-F5344CB8AC3E}">
        <p14:creationId xmlns:p14="http://schemas.microsoft.com/office/powerpoint/2010/main" val="3608050130"/>
      </p:ext>
    </p:extLst>
  </p:cSld>
  <p:clrMapOvr>
    <a:masterClrMapping/>
  </p:clrMapOvr>
  <p:transition advTm="44592"/>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62"/>
          <p:cNvSpPr txBox="1">
            <a:spLocks/>
          </p:cNvSpPr>
          <p:nvPr/>
        </p:nvSpPr>
        <p:spPr>
          <a:xfrm>
            <a:off x="595064" y="1465853"/>
            <a:ext cx="8153400" cy="51314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L="342900" marR="0" lvl="0" indent="-190500" algn="l" rtl="0">
              <a:lnSpc>
                <a:spcPct val="100000"/>
              </a:lnSpc>
              <a:spcBef>
                <a:spcPts val="480"/>
              </a:spcBef>
              <a:spcAft>
                <a:spcPts val="600"/>
              </a:spcAft>
              <a:buClr>
                <a:schemeClr val="accent1"/>
              </a:buClr>
              <a:buSzPct val="100000"/>
              <a:buFont typeface="Calibri"/>
              <a:buChar char="•"/>
              <a:defRPr sz="2400" b="0" i="0" u="none" strike="noStrike" cap="none">
                <a:solidFill>
                  <a:schemeClr val="dk1"/>
                </a:solidFill>
                <a:latin typeface="Calibri"/>
                <a:ea typeface="Calibri"/>
                <a:cs typeface="Calibri"/>
                <a:sym typeface="Calibri"/>
              </a:defRPr>
            </a:lvl1pPr>
            <a:lvl2pPr marL="742950" marR="0" lvl="1" indent="-158750" algn="l" rtl="0">
              <a:lnSpc>
                <a:spcPct val="100000"/>
              </a:lnSpc>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2pPr>
            <a:lvl3pPr marL="1143000" marR="0" lvl="2" indent="-101600" algn="l" rtl="0">
              <a:lnSpc>
                <a:spcPct val="100000"/>
              </a:lnSpc>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3pPr>
            <a:lvl4pPr marL="1600200" marR="0" lvl="3" indent="-101600" algn="l" rtl="0">
              <a:lnSpc>
                <a:spcPct val="100000"/>
              </a:lnSpc>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4pPr>
            <a:lvl5pPr marL="2057400" marR="0" lvl="4" indent="-101600" algn="l" rtl="0">
              <a:lnSpc>
                <a:spcPct val="100000"/>
              </a:lnSpc>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5pPr>
            <a:lvl6pPr marL="2514600" marR="0" lvl="5" indent="-101600" algn="l" rtl="0">
              <a:lnSpc>
                <a:spcPct val="100000"/>
              </a:lnSpc>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6pPr>
            <a:lvl7pPr marL="2971800" marR="0" lvl="6" indent="-101600" algn="l" rtl="0">
              <a:lnSpc>
                <a:spcPct val="100000"/>
              </a:lnSpc>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7pPr>
            <a:lvl8pPr marL="3429000" marR="0" lvl="7" indent="-101600" algn="l" rtl="0">
              <a:lnSpc>
                <a:spcPct val="100000"/>
              </a:lnSpc>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8pPr>
            <a:lvl9pPr marL="3886200" marR="0" lvl="8" indent="-101600" algn="l" rtl="0">
              <a:lnSpc>
                <a:spcPct val="100000"/>
              </a:lnSpc>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9pPr>
          </a:lstStyle>
          <a:p>
            <a:pPr marL="457200" indent="-355600">
              <a:lnSpc>
                <a:spcPct val="120000"/>
              </a:lnSpc>
              <a:spcBef>
                <a:spcPts val="0"/>
              </a:spcBef>
              <a:spcAft>
                <a:spcPts val="0"/>
              </a:spcAft>
              <a:buClr>
                <a:srgbClr val="2F5897"/>
              </a:buClr>
            </a:pPr>
            <a:r>
              <a:rPr lang="en-GB" dirty="0">
                <a:solidFill>
                  <a:srgbClr val="2F5897"/>
                </a:solidFill>
              </a:rPr>
              <a:t>This execution will generate two folders</a:t>
            </a:r>
            <a:r>
              <a:rPr lang="en-GB" dirty="0" smtClean="0">
                <a:solidFill>
                  <a:srgbClr val="2F5897"/>
                </a:solidFill>
              </a:rPr>
              <a:t>:</a:t>
            </a:r>
            <a:endParaRPr lang="en-GB" dirty="0">
              <a:solidFill>
                <a:srgbClr val="2F5897"/>
              </a:solidFill>
            </a:endParaRPr>
          </a:p>
          <a:p>
            <a:pPr marL="857250" lvl="1" indent="-355600">
              <a:lnSpc>
                <a:spcPct val="120000"/>
              </a:lnSpc>
              <a:spcBef>
                <a:spcPts val="0"/>
              </a:spcBef>
              <a:spcAft>
                <a:spcPts val="0"/>
              </a:spcAft>
              <a:buClr>
                <a:srgbClr val="2F5897"/>
              </a:buClr>
            </a:pPr>
            <a:r>
              <a:rPr lang="en-GB" dirty="0" err="1">
                <a:solidFill>
                  <a:srgbClr val="2F5897"/>
                </a:solidFill>
              </a:rPr>
              <a:t>intermediateFiles</a:t>
            </a:r>
            <a:r>
              <a:rPr lang="en-GB" dirty="0">
                <a:solidFill>
                  <a:srgbClr val="2F5897"/>
                </a:solidFill>
              </a:rPr>
              <a:t> - which will contain the input sequence dictionaries and the hits/seeds of the comparison</a:t>
            </a:r>
          </a:p>
          <a:p>
            <a:pPr marL="857250" lvl="1" indent="-355600">
              <a:lnSpc>
                <a:spcPct val="120000"/>
              </a:lnSpc>
              <a:spcBef>
                <a:spcPts val="0"/>
              </a:spcBef>
              <a:spcAft>
                <a:spcPts val="0"/>
              </a:spcAft>
              <a:buClr>
                <a:srgbClr val="2F5897"/>
              </a:buClr>
            </a:pPr>
            <a:r>
              <a:rPr lang="en-GB" dirty="0">
                <a:solidFill>
                  <a:srgbClr val="2F5897"/>
                </a:solidFill>
              </a:rPr>
              <a:t>results - which will contain the resulting CSV, frags, frags.INF and </a:t>
            </a:r>
            <a:r>
              <a:rPr lang="en-GB" dirty="0" err="1">
                <a:solidFill>
                  <a:srgbClr val="2F5897"/>
                </a:solidFill>
              </a:rPr>
              <a:t>frags.MAT</a:t>
            </a:r>
            <a:r>
              <a:rPr lang="en-GB" dirty="0">
                <a:solidFill>
                  <a:srgbClr val="2F5897"/>
                </a:solidFill>
              </a:rPr>
              <a:t> files.</a:t>
            </a:r>
            <a:endParaRPr lang="en-GB" sz="2800" dirty="0" smtClean="0">
              <a:solidFill>
                <a:srgbClr val="2F5897"/>
              </a:solidFill>
            </a:endParaRPr>
          </a:p>
        </p:txBody>
      </p:sp>
      <p:sp>
        <p:nvSpPr>
          <p:cNvPr id="5" name="Title 4"/>
          <p:cNvSpPr>
            <a:spLocks noGrp="1"/>
          </p:cNvSpPr>
          <p:nvPr>
            <p:ph type="title"/>
          </p:nvPr>
        </p:nvSpPr>
        <p:spPr>
          <a:xfrm>
            <a:off x="683568" y="474659"/>
            <a:ext cx="5184775" cy="1143001"/>
          </a:xfrm>
          <a:noFill/>
          <a:ln>
            <a:noFill/>
          </a:ln>
        </p:spPr>
        <p:txBody>
          <a:bodyPr lIns="91425" tIns="91425" rIns="91425" bIns="91425" anchor="t" anchorCtr="0">
            <a:noAutofit/>
          </a:bodyPr>
          <a:lstStyle/>
          <a:p>
            <a:r>
              <a:rPr lang="en-US" b="1" dirty="0" smtClean="0">
                <a:solidFill>
                  <a:srgbClr val="FF9900"/>
                </a:solidFill>
              </a:rPr>
              <a:t>Pairwise comparison</a:t>
            </a:r>
            <a:endParaRPr lang="en-US" b="1" dirty="0">
              <a:solidFill>
                <a:srgbClr val="FF9900"/>
              </a:solidFill>
            </a:endParaRPr>
          </a:p>
        </p:txBody>
      </p:sp>
    </p:spTree>
    <p:extLst>
      <p:ext uri="{BB962C8B-B14F-4D97-AF65-F5344CB8AC3E}">
        <p14:creationId xmlns:p14="http://schemas.microsoft.com/office/powerpoint/2010/main" val="1836169000"/>
      </p:ext>
    </p:extLst>
  </p:cSld>
  <p:clrMapOvr>
    <a:masterClrMapping/>
  </p:clrMapOvr>
  <p:transition advTm="44592"/>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62"/>
          <p:cNvSpPr txBox="1">
            <a:spLocks/>
          </p:cNvSpPr>
          <p:nvPr/>
        </p:nvSpPr>
        <p:spPr>
          <a:xfrm>
            <a:off x="595064" y="1465853"/>
            <a:ext cx="8153400" cy="51314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L="342900" marR="0" lvl="0" indent="-190500" algn="l" rtl="0">
              <a:lnSpc>
                <a:spcPct val="100000"/>
              </a:lnSpc>
              <a:spcBef>
                <a:spcPts val="480"/>
              </a:spcBef>
              <a:spcAft>
                <a:spcPts val="600"/>
              </a:spcAft>
              <a:buClr>
                <a:schemeClr val="accent1"/>
              </a:buClr>
              <a:buSzPct val="100000"/>
              <a:buFont typeface="Calibri"/>
              <a:buChar char="•"/>
              <a:defRPr sz="2400" b="0" i="0" u="none" strike="noStrike" cap="none">
                <a:solidFill>
                  <a:schemeClr val="dk1"/>
                </a:solidFill>
                <a:latin typeface="Calibri"/>
                <a:ea typeface="Calibri"/>
                <a:cs typeface="Calibri"/>
                <a:sym typeface="Calibri"/>
              </a:defRPr>
            </a:lvl1pPr>
            <a:lvl2pPr marL="742950" marR="0" lvl="1" indent="-158750" algn="l" rtl="0">
              <a:lnSpc>
                <a:spcPct val="100000"/>
              </a:lnSpc>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2pPr>
            <a:lvl3pPr marL="1143000" marR="0" lvl="2" indent="-101600" algn="l" rtl="0">
              <a:lnSpc>
                <a:spcPct val="100000"/>
              </a:lnSpc>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3pPr>
            <a:lvl4pPr marL="1600200" marR="0" lvl="3" indent="-101600" algn="l" rtl="0">
              <a:lnSpc>
                <a:spcPct val="100000"/>
              </a:lnSpc>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4pPr>
            <a:lvl5pPr marL="2057400" marR="0" lvl="4" indent="-101600" algn="l" rtl="0">
              <a:lnSpc>
                <a:spcPct val="100000"/>
              </a:lnSpc>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5pPr>
            <a:lvl6pPr marL="2514600" marR="0" lvl="5" indent="-101600" algn="l" rtl="0">
              <a:lnSpc>
                <a:spcPct val="100000"/>
              </a:lnSpc>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6pPr>
            <a:lvl7pPr marL="2971800" marR="0" lvl="6" indent="-101600" algn="l" rtl="0">
              <a:lnSpc>
                <a:spcPct val="100000"/>
              </a:lnSpc>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7pPr>
            <a:lvl8pPr marL="3429000" marR="0" lvl="7" indent="-101600" algn="l" rtl="0">
              <a:lnSpc>
                <a:spcPct val="100000"/>
              </a:lnSpc>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8pPr>
            <a:lvl9pPr marL="3886200" marR="0" lvl="8" indent="-101600" algn="l" rtl="0">
              <a:lnSpc>
                <a:spcPct val="100000"/>
              </a:lnSpc>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9pPr>
          </a:lstStyle>
          <a:p>
            <a:pPr marL="457200" indent="-355600">
              <a:lnSpc>
                <a:spcPct val="120000"/>
              </a:lnSpc>
              <a:spcBef>
                <a:spcPts val="0"/>
              </a:spcBef>
              <a:spcAft>
                <a:spcPts val="0"/>
              </a:spcAft>
              <a:buClr>
                <a:srgbClr val="2F5897"/>
              </a:buClr>
            </a:pPr>
            <a:r>
              <a:rPr lang="en-GB" sz="2000" dirty="0">
                <a:solidFill>
                  <a:srgbClr val="2F5897"/>
                </a:solidFill>
              </a:rPr>
              <a:t>This second exercise compares 6 - </a:t>
            </a:r>
            <a:r>
              <a:rPr lang="en-GB" sz="2000" i="1" dirty="0">
                <a:solidFill>
                  <a:srgbClr val="2F5897"/>
                </a:solidFill>
              </a:rPr>
              <a:t>n</a:t>
            </a:r>
            <a:r>
              <a:rPr lang="en-GB" sz="2000" dirty="0">
                <a:solidFill>
                  <a:srgbClr val="2F5897"/>
                </a:solidFill>
              </a:rPr>
              <a:t> genomes following an all-versus-all study. This study leads to 15 - </a:t>
            </a:r>
            <a:r>
              <a:rPr lang="en-GB" sz="2000" i="1" dirty="0">
                <a:solidFill>
                  <a:srgbClr val="2F5897"/>
                </a:solidFill>
              </a:rPr>
              <a:t>c=n·(n-1)/2 </a:t>
            </a:r>
            <a:r>
              <a:rPr lang="en-GB" sz="2000" dirty="0">
                <a:solidFill>
                  <a:srgbClr val="2F5897"/>
                </a:solidFill>
              </a:rPr>
              <a:t>genome comparisons given the symmetric property of genome </a:t>
            </a:r>
            <a:r>
              <a:rPr lang="en-GB" sz="2000" dirty="0" smtClean="0">
                <a:solidFill>
                  <a:srgbClr val="2F5897"/>
                </a:solidFill>
              </a:rPr>
              <a:t>comparisons.</a:t>
            </a:r>
          </a:p>
          <a:p>
            <a:pPr marL="457200" indent="-355600">
              <a:lnSpc>
                <a:spcPct val="120000"/>
              </a:lnSpc>
              <a:spcBef>
                <a:spcPts val="0"/>
              </a:spcBef>
              <a:spcAft>
                <a:spcPts val="0"/>
              </a:spcAft>
              <a:buClr>
                <a:srgbClr val="2F5897"/>
              </a:buClr>
            </a:pPr>
            <a:r>
              <a:rPr lang="en-GB" sz="2000" dirty="0">
                <a:solidFill>
                  <a:srgbClr val="2F5897"/>
                </a:solidFill>
              </a:rPr>
              <a:t>To execute this exercise you need to use the following line (being at the exp2 folder): </a:t>
            </a:r>
            <a:r>
              <a:rPr lang="en-GB" sz="2000" dirty="0">
                <a:solidFill>
                  <a:srgbClr val="2F5897"/>
                </a:solidFill>
                <a:latin typeface="Courier New" panose="02070309020205020404" pitchFamily="49" charset="0"/>
                <a:cs typeface="Courier New" panose="02070309020205020404" pitchFamily="49" charset="0"/>
              </a:rPr>
              <a:t>../../bin/allVsAll.sh . 100 65 16 </a:t>
            </a:r>
            <a:r>
              <a:rPr lang="en-GB" sz="2000" dirty="0" err="1" smtClean="0">
                <a:solidFill>
                  <a:srgbClr val="2F5897"/>
                </a:solidFill>
                <a:latin typeface="Courier New" panose="02070309020205020404" pitchFamily="49" charset="0"/>
                <a:cs typeface="Courier New" panose="02070309020205020404" pitchFamily="49" charset="0"/>
              </a:rPr>
              <a:t>fasta</a:t>
            </a:r>
            <a:endParaRPr lang="en-GB" sz="2000" dirty="0" smtClean="0">
              <a:solidFill>
                <a:srgbClr val="2F5897"/>
              </a:solidFill>
              <a:latin typeface="Courier New" panose="02070309020205020404" pitchFamily="49" charset="0"/>
              <a:cs typeface="Courier New" panose="02070309020205020404" pitchFamily="49" charset="0"/>
            </a:endParaRPr>
          </a:p>
          <a:p>
            <a:pPr marL="857250" lvl="1" indent="-355600">
              <a:lnSpc>
                <a:spcPct val="120000"/>
              </a:lnSpc>
              <a:spcBef>
                <a:spcPts val="0"/>
              </a:spcBef>
              <a:spcAft>
                <a:spcPts val="0"/>
              </a:spcAft>
              <a:buClr>
                <a:srgbClr val="2F5897"/>
              </a:buClr>
            </a:pPr>
            <a:r>
              <a:rPr lang="en-GB" dirty="0">
                <a:solidFill>
                  <a:srgbClr val="2F5897"/>
                </a:solidFill>
              </a:rPr>
              <a:t>. - folder where the genomes are stored (current directory in this case)</a:t>
            </a:r>
          </a:p>
          <a:p>
            <a:pPr marL="857250" lvl="1" indent="-355600">
              <a:lnSpc>
                <a:spcPct val="120000"/>
              </a:lnSpc>
              <a:spcBef>
                <a:spcPts val="0"/>
              </a:spcBef>
              <a:spcAft>
                <a:spcPts val="0"/>
              </a:spcAft>
              <a:buClr>
                <a:srgbClr val="2F5897"/>
              </a:buClr>
            </a:pPr>
            <a:r>
              <a:rPr lang="en-GB" dirty="0">
                <a:solidFill>
                  <a:srgbClr val="2F5897"/>
                </a:solidFill>
              </a:rPr>
              <a:t>100 - minimal HSP length</a:t>
            </a:r>
          </a:p>
          <a:p>
            <a:pPr marL="857250" lvl="1" indent="-355600">
              <a:lnSpc>
                <a:spcPct val="120000"/>
              </a:lnSpc>
              <a:spcBef>
                <a:spcPts val="0"/>
              </a:spcBef>
              <a:spcAft>
                <a:spcPts val="0"/>
              </a:spcAft>
              <a:buClr>
                <a:srgbClr val="2F5897"/>
              </a:buClr>
            </a:pPr>
            <a:r>
              <a:rPr lang="en-GB" dirty="0">
                <a:solidFill>
                  <a:srgbClr val="2F5897"/>
                </a:solidFill>
              </a:rPr>
              <a:t>65 - minimal HSP similarity (i.e. actual score/max score * 100.0)</a:t>
            </a:r>
          </a:p>
          <a:p>
            <a:pPr marL="857250" lvl="1" indent="-355600">
              <a:lnSpc>
                <a:spcPct val="120000"/>
              </a:lnSpc>
              <a:spcBef>
                <a:spcPts val="0"/>
              </a:spcBef>
              <a:spcAft>
                <a:spcPts val="0"/>
              </a:spcAft>
              <a:buClr>
                <a:srgbClr val="2F5897"/>
              </a:buClr>
            </a:pPr>
            <a:r>
              <a:rPr lang="en-GB" dirty="0">
                <a:solidFill>
                  <a:srgbClr val="2F5897"/>
                </a:solidFill>
              </a:rPr>
              <a:t>16 - K-</a:t>
            </a:r>
            <a:r>
              <a:rPr lang="en-GB" dirty="0" err="1">
                <a:solidFill>
                  <a:srgbClr val="2F5897"/>
                </a:solidFill>
              </a:rPr>
              <a:t>mer</a:t>
            </a:r>
            <a:r>
              <a:rPr lang="en-GB" dirty="0">
                <a:solidFill>
                  <a:srgbClr val="2F5897"/>
                </a:solidFill>
              </a:rPr>
              <a:t> size for the hits/seeds step. Lower values increase sensitivity and running time</a:t>
            </a:r>
          </a:p>
          <a:p>
            <a:pPr marL="857250" lvl="1" indent="-355600">
              <a:lnSpc>
                <a:spcPct val="120000"/>
              </a:lnSpc>
              <a:spcBef>
                <a:spcPts val="0"/>
              </a:spcBef>
              <a:spcAft>
                <a:spcPts val="0"/>
              </a:spcAft>
              <a:buClr>
                <a:srgbClr val="2F5897"/>
              </a:buClr>
            </a:pPr>
            <a:r>
              <a:rPr lang="en-GB" dirty="0" err="1">
                <a:solidFill>
                  <a:srgbClr val="2F5897"/>
                </a:solidFill>
              </a:rPr>
              <a:t>fasta</a:t>
            </a:r>
            <a:r>
              <a:rPr lang="en-GB" dirty="0">
                <a:solidFill>
                  <a:srgbClr val="2F5897"/>
                </a:solidFill>
              </a:rPr>
              <a:t> - Extension of the genome files to be compared</a:t>
            </a:r>
          </a:p>
        </p:txBody>
      </p:sp>
      <p:sp>
        <p:nvSpPr>
          <p:cNvPr id="5" name="Title 4"/>
          <p:cNvSpPr>
            <a:spLocks noGrp="1"/>
          </p:cNvSpPr>
          <p:nvPr>
            <p:ph type="title"/>
          </p:nvPr>
        </p:nvSpPr>
        <p:spPr>
          <a:xfrm>
            <a:off x="683568" y="474659"/>
            <a:ext cx="5184775" cy="1143001"/>
          </a:xfrm>
          <a:noFill/>
          <a:ln>
            <a:noFill/>
          </a:ln>
        </p:spPr>
        <p:txBody>
          <a:bodyPr lIns="91425" tIns="91425" rIns="91425" bIns="91425" anchor="t" anchorCtr="0">
            <a:noAutofit/>
          </a:bodyPr>
          <a:lstStyle/>
          <a:p>
            <a:r>
              <a:rPr lang="en-US" b="1" dirty="0" smtClean="0">
                <a:solidFill>
                  <a:srgbClr val="FF9900"/>
                </a:solidFill>
              </a:rPr>
              <a:t>Multiple genome comparison</a:t>
            </a:r>
            <a:endParaRPr lang="en-US" b="1" dirty="0">
              <a:solidFill>
                <a:srgbClr val="FF9900"/>
              </a:solidFill>
            </a:endParaRPr>
          </a:p>
        </p:txBody>
      </p:sp>
    </p:spTree>
    <p:extLst>
      <p:ext uri="{BB962C8B-B14F-4D97-AF65-F5344CB8AC3E}">
        <p14:creationId xmlns:p14="http://schemas.microsoft.com/office/powerpoint/2010/main" val="3570469820"/>
      </p:ext>
    </p:extLst>
  </p:cSld>
  <p:clrMapOvr>
    <a:masterClrMapping/>
  </p:clrMapOvr>
  <p:transition advTm="44592"/>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83568" y="474659"/>
            <a:ext cx="5184775" cy="1143001"/>
          </a:xfrm>
          <a:noFill/>
          <a:ln>
            <a:noFill/>
          </a:ln>
        </p:spPr>
        <p:txBody>
          <a:bodyPr lIns="91425" tIns="91425" rIns="91425" bIns="91425" anchor="t" anchorCtr="0">
            <a:noAutofit/>
          </a:bodyPr>
          <a:lstStyle/>
          <a:p>
            <a:r>
              <a:rPr lang="en-US" b="1" dirty="0" smtClean="0">
                <a:solidFill>
                  <a:srgbClr val="FF9900"/>
                </a:solidFill>
              </a:rPr>
              <a:t>Multiple genome comparison</a:t>
            </a:r>
            <a:endParaRPr lang="en-US" b="1" dirty="0">
              <a:solidFill>
                <a:srgbClr val="FF9900"/>
              </a:solidFill>
            </a:endParaRP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1562" y="1268992"/>
            <a:ext cx="7000875" cy="4781085"/>
          </a:xfrm>
          <a:prstGeom prst="rect">
            <a:avLst/>
          </a:prstGeom>
        </p:spPr>
      </p:pic>
    </p:spTree>
    <p:extLst>
      <p:ext uri="{BB962C8B-B14F-4D97-AF65-F5344CB8AC3E}">
        <p14:creationId xmlns:p14="http://schemas.microsoft.com/office/powerpoint/2010/main" val="1698768003"/>
      </p:ext>
    </p:extLst>
  </p:cSld>
  <p:clrMapOvr>
    <a:masterClrMapping/>
  </p:clrMapOvr>
  <p:transition advTm="44592"/>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62"/>
          <p:cNvSpPr txBox="1">
            <a:spLocks/>
          </p:cNvSpPr>
          <p:nvPr/>
        </p:nvSpPr>
        <p:spPr>
          <a:xfrm>
            <a:off x="595064" y="1465853"/>
            <a:ext cx="8153400" cy="51314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L="342900" marR="0" lvl="0" indent="-190500" algn="l" rtl="0">
              <a:lnSpc>
                <a:spcPct val="100000"/>
              </a:lnSpc>
              <a:spcBef>
                <a:spcPts val="480"/>
              </a:spcBef>
              <a:spcAft>
                <a:spcPts val="600"/>
              </a:spcAft>
              <a:buClr>
                <a:schemeClr val="accent1"/>
              </a:buClr>
              <a:buSzPct val="100000"/>
              <a:buFont typeface="Calibri"/>
              <a:buChar char="•"/>
              <a:defRPr sz="2400" b="0" i="0" u="none" strike="noStrike" cap="none">
                <a:solidFill>
                  <a:schemeClr val="dk1"/>
                </a:solidFill>
                <a:latin typeface="Calibri"/>
                <a:ea typeface="Calibri"/>
                <a:cs typeface="Calibri"/>
                <a:sym typeface="Calibri"/>
              </a:defRPr>
            </a:lvl1pPr>
            <a:lvl2pPr marL="742950" marR="0" lvl="1" indent="-158750" algn="l" rtl="0">
              <a:lnSpc>
                <a:spcPct val="100000"/>
              </a:lnSpc>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2pPr>
            <a:lvl3pPr marL="1143000" marR="0" lvl="2" indent="-101600" algn="l" rtl="0">
              <a:lnSpc>
                <a:spcPct val="100000"/>
              </a:lnSpc>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3pPr>
            <a:lvl4pPr marL="1600200" marR="0" lvl="3" indent="-101600" algn="l" rtl="0">
              <a:lnSpc>
                <a:spcPct val="100000"/>
              </a:lnSpc>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4pPr>
            <a:lvl5pPr marL="2057400" marR="0" lvl="4" indent="-101600" algn="l" rtl="0">
              <a:lnSpc>
                <a:spcPct val="100000"/>
              </a:lnSpc>
              <a:spcBef>
                <a:spcPts val="400"/>
              </a:spcBef>
              <a:spcAft>
                <a:spcPts val="600"/>
              </a:spcAft>
              <a:buClr>
                <a:schemeClr val="accent1"/>
              </a:buClr>
              <a:buSzPct val="100000"/>
              <a:buFont typeface="Times New Roman"/>
              <a:buChar char="•"/>
              <a:defRPr sz="2000" b="0" i="0" u="none" strike="noStrike" cap="none">
                <a:solidFill>
                  <a:schemeClr val="dk1"/>
                </a:solidFill>
                <a:latin typeface="Calibri"/>
                <a:ea typeface="Calibri"/>
                <a:cs typeface="Calibri"/>
                <a:sym typeface="Calibri"/>
              </a:defRPr>
            </a:lvl5pPr>
            <a:lvl6pPr marL="2514600" marR="0" lvl="5" indent="-101600" algn="l" rtl="0">
              <a:lnSpc>
                <a:spcPct val="100000"/>
              </a:lnSpc>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6pPr>
            <a:lvl7pPr marL="2971800" marR="0" lvl="6" indent="-101600" algn="l" rtl="0">
              <a:lnSpc>
                <a:spcPct val="100000"/>
              </a:lnSpc>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7pPr>
            <a:lvl8pPr marL="3429000" marR="0" lvl="7" indent="-101600" algn="l" rtl="0">
              <a:lnSpc>
                <a:spcPct val="100000"/>
              </a:lnSpc>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8pPr>
            <a:lvl9pPr marL="3886200" marR="0" lvl="8" indent="-101600" algn="l" rtl="0">
              <a:lnSpc>
                <a:spcPct val="100000"/>
              </a:lnSpc>
              <a:spcBef>
                <a:spcPts val="400"/>
              </a:spcBef>
              <a:spcAft>
                <a:spcPts val="0"/>
              </a:spcAft>
              <a:buClr>
                <a:schemeClr val="accent1"/>
              </a:buClr>
              <a:buSzPct val="100000"/>
              <a:buFont typeface="Times New Roman"/>
              <a:buChar char="•"/>
              <a:defRPr sz="2000" b="0" i="0" u="none" strike="noStrike" cap="none">
                <a:solidFill>
                  <a:schemeClr val="dk1"/>
                </a:solidFill>
                <a:latin typeface="Arial"/>
                <a:ea typeface="Arial"/>
                <a:cs typeface="Arial"/>
                <a:sym typeface="Arial"/>
              </a:defRPr>
            </a:lvl9pPr>
          </a:lstStyle>
          <a:p>
            <a:pPr marL="457200" indent="-355600">
              <a:lnSpc>
                <a:spcPct val="120000"/>
              </a:lnSpc>
              <a:spcBef>
                <a:spcPts val="0"/>
              </a:spcBef>
              <a:spcAft>
                <a:spcPts val="0"/>
              </a:spcAft>
              <a:buClr>
                <a:srgbClr val="2F5897"/>
              </a:buClr>
            </a:pPr>
            <a:r>
              <a:rPr lang="en-GB" dirty="0">
                <a:solidFill>
                  <a:srgbClr val="2F5897"/>
                </a:solidFill>
              </a:rPr>
              <a:t>This execution will generate two folders</a:t>
            </a:r>
            <a:r>
              <a:rPr lang="en-GB" dirty="0" smtClean="0">
                <a:solidFill>
                  <a:srgbClr val="2F5897"/>
                </a:solidFill>
              </a:rPr>
              <a:t>:</a:t>
            </a:r>
            <a:endParaRPr lang="en-GB" dirty="0">
              <a:solidFill>
                <a:srgbClr val="2F5897"/>
              </a:solidFill>
            </a:endParaRPr>
          </a:p>
          <a:p>
            <a:pPr marL="857250" lvl="1" indent="-355600">
              <a:lnSpc>
                <a:spcPct val="120000"/>
              </a:lnSpc>
              <a:spcBef>
                <a:spcPts val="0"/>
              </a:spcBef>
              <a:spcAft>
                <a:spcPts val="0"/>
              </a:spcAft>
              <a:buClr>
                <a:srgbClr val="2F5897"/>
              </a:buClr>
            </a:pPr>
            <a:r>
              <a:rPr lang="en-GB" dirty="0" err="1">
                <a:solidFill>
                  <a:srgbClr val="2F5897"/>
                </a:solidFill>
              </a:rPr>
              <a:t>intermediateFiles</a:t>
            </a:r>
            <a:r>
              <a:rPr lang="en-GB" dirty="0">
                <a:solidFill>
                  <a:srgbClr val="2F5897"/>
                </a:solidFill>
              </a:rPr>
              <a:t> - which will contain the input sequence dictionaries and the hits/seeds of the comparison</a:t>
            </a:r>
          </a:p>
          <a:p>
            <a:pPr marL="857250" lvl="1" indent="-355600">
              <a:lnSpc>
                <a:spcPct val="120000"/>
              </a:lnSpc>
              <a:spcBef>
                <a:spcPts val="0"/>
              </a:spcBef>
              <a:spcAft>
                <a:spcPts val="0"/>
              </a:spcAft>
              <a:buClr>
                <a:srgbClr val="2F5897"/>
              </a:buClr>
            </a:pPr>
            <a:r>
              <a:rPr lang="en-GB" dirty="0">
                <a:solidFill>
                  <a:srgbClr val="2F5897"/>
                </a:solidFill>
              </a:rPr>
              <a:t>results - which will contain the resulting CSV, frags, frags.INF and </a:t>
            </a:r>
            <a:r>
              <a:rPr lang="en-GB" dirty="0" err="1">
                <a:solidFill>
                  <a:srgbClr val="2F5897"/>
                </a:solidFill>
              </a:rPr>
              <a:t>frags.MAT</a:t>
            </a:r>
            <a:r>
              <a:rPr lang="en-GB" dirty="0">
                <a:solidFill>
                  <a:srgbClr val="2F5897"/>
                </a:solidFill>
              </a:rPr>
              <a:t> files.</a:t>
            </a:r>
            <a:endParaRPr lang="en-GB" sz="2800" dirty="0" smtClean="0">
              <a:solidFill>
                <a:srgbClr val="2F5897"/>
              </a:solidFill>
            </a:endParaRPr>
          </a:p>
        </p:txBody>
      </p:sp>
      <p:sp>
        <p:nvSpPr>
          <p:cNvPr id="5" name="Title 4"/>
          <p:cNvSpPr>
            <a:spLocks noGrp="1"/>
          </p:cNvSpPr>
          <p:nvPr>
            <p:ph type="title"/>
          </p:nvPr>
        </p:nvSpPr>
        <p:spPr>
          <a:xfrm>
            <a:off x="683568" y="474659"/>
            <a:ext cx="5184775" cy="1143001"/>
          </a:xfrm>
          <a:noFill/>
          <a:ln>
            <a:noFill/>
          </a:ln>
        </p:spPr>
        <p:txBody>
          <a:bodyPr lIns="91425" tIns="91425" rIns="91425" bIns="91425" anchor="t" anchorCtr="0">
            <a:noAutofit/>
          </a:bodyPr>
          <a:lstStyle/>
          <a:p>
            <a:r>
              <a:rPr lang="en-US" b="1" dirty="0" smtClean="0">
                <a:solidFill>
                  <a:srgbClr val="FF9900"/>
                </a:solidFill>
              </a:rPr>
              <a:t>Multiple genome comparison</a:t>
            </a:r>
            <a:endParaRPr lang="en-US" b="1" dirty="0">
              <a:solidFill>
                <a:srgbClr val="FF9900"/>
              </a:solidFill>
            </a:endParaRPr>
          </a:p>
        </p:txBody>
      </p:sp>
    </p:spTree>
    <p:extLst>
      <p:ext uri="{BB962C8B-B14F-4D97-AF65-F5344CB8AC3E}">
        <p14:creationId xmlns:p14="http://schemas.microsoft.com/office/powerpoint/2010/main" val="1932485691"/>
      </p:ext>
    </p:extLst>
  </p:cSld>
  <p:clrMapOvr>
    <a:masterClrMapping/>
  </p:clrMapOvr>
  <p:transition advTm="44592"/>
  <p:timing>
    <p:tnLst>
      <p:par>
        <p:cTn id="1" dur="indefinite" restart="never" nodeType="tmRoot"/>
      </p:par>
    </p:tnLst>
  </p:timing>
</p:sld>
</file>

<file path=ppt/theme/theme1.xml><?xml version="1.0" encoding="utf-8"?>
<a:theme xmlns:a="http://schemas.openxmlformats.org/drawingml/2006/main" name="3_ELIXIR_template">
  <a:themeElements>
    <a:clrScheme name="Executive">
      <a:dk1>
        <a:srgbClr val="000000"/>
      </a:dk1>
      <a:lt1>
        <a:srgbClr val="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5_ELIXIR_template">
  <a:themeElements>
    <a:clrScheme name="Executive">
      <a:dk1>
        <a:srgbClr val="000000"/>
      </a:dk1>
      <a:lt1>
        <a:srgbClr val="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643</TotalTime>
  <Words>475</Words>
  <Application>Microsoft Office PowerPoint</Application>
  <PresentationFormat>Presentación en pantalla (4:3)</PresentationFormat>
  <Paragraphs>56</Paragraphs>
  <Slides>11</Slides>
  <Notes>11</Notes>
  <HiddenSlides>0</HiddenSlides>
  <MMClips>0</MMClips>
  <ScaleCrop>false</ScaleCrop>
  <HeadingPairs>
    <vt:vector size="6" baseType="variant">
      <vt:variant>
        <vt:lpstr>Fuentes usadas</vt:lpstr>
      </vt:variant>
      <vt:variant>
        <vt:i4>6</vt:i4>
      </vt:variant>
      <vt:variant>
        <vt:lpstr>Tema</vt:lpstr>
      </vt:variant>
      <vt:variant>
        <vt:i4>2</vt:i4>
      </vt:variant>
      <vt:variant>
        <vt:lpstr>Títulos de diapositiva</vt:lpstr>
      </vt:variant>
      <vt:variant>
        <vt:i4>11</vt:i4>
      </vt:variant>
    </vt:vector>
  </HeadingPairs>
  <TitlesOfParts>
    <vt:vector size="19" baseType="lpstr">
      <vt:lpstr>ＭＳ Ｐゴシック</vt:lpstr>
      <vt:lpstr>Arial</vt:lpstr>
      <vt:lpstr>Calibri</vt:lpstr>
      <vt:lpstr>Courier New</vt:lpstr>
      <vt:lpstr>Times New Roman</vt:lpstr>
      <vt:lpstr>Wingdings</vt:lpstr>
      <vt:lpstr>3_ELIXIR_template</vt:lpstr>
      <vt:lpstr>5_ELIXIR_template</vt:lpstr>
      <vt:lpstr>ELIXIR-EXCELERATE HPC course</vt:lpstr>
      <vt:lpstr>Practical session</vt:lpstr>
      <vt:lpstr>Compilation instructions</vt:lpstr>
      <vt:lpstr>Pairwise comparison</vt:lpstr>
      <vt:lpstr>Pairwise comparison</vt:lpstr>
      <vt:lpstr>Pairwise comparison</vt:lpstr>
      <vt:lpstr>Multiple genome comparison</vt:lpstr>
      <vt:lpstr>Multiple genome comparison</vt:lpstr>
      <vt:lpstr>Multiple genome comparison</vt:lpstr>
      <vt:lpstr>Visualizing the results</vt:lpstr>
      <vt:lpstr>Visualizing the results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ELIXIR-EXCELERATE</dc:title>
  <dc:creator>Celia van Gelder</dc:creator>
  <cp:lastModifiedBy>Oscar</cp:lastModifiedBy>
  <cp:revision>25</cp:revision>
  <dcterms:modified xsi:type="dcterms:W3CDTF">2017-04-10T07:56:02Z</dcterms:modified>
</cp:coreProperties>
</file>