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72" r:id="rId4"/>
    <p:sldId id="258" r:id="rId5"/>
    <p:sldId id="270" r:id="rId6"/>
    <p:sldId id="259" r:id="rId7"/>
    <p:sldId id="268" r:id="rId8"/>
    <p:sldId id="260" r:id="rId9"/>
    <p:sldId id="261" r:id="rId10"/>
    <p:sldId id="271" r:id="rId11"/>
    <p:sldId id="262" r:id="rId12"/>
    <p:sldId id="263" r:id="rId13"/>
    <p:sldId id="264" r:id="rId14"/>
    <p:sldId id="265" r:id="rId15"/>
    <p:sldId id="266" r:id="rId16"/>
    <p:sldId id="267" r:id="rId17"/>
    <p:sldId id="269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52DBBFB-4B98-42E5-A534-8D309E5F0B08}" v="40" dt="2025-10-02T13:20:21.627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6" autoAdjust="0"/>
    <p:restoredTop sz="94660"/>
  </p:normalViewPr>
  <p:slideViewPr>
    <p:cSldViewPr snapToGrid="0">
      <p:cViewPr varScale="1">
        <p:scale>
          <a:sx n="62" d="100"/>
          <a:sy n="62" d="100"/>
        </p:scale>
        <p:origin x="100" y="2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Oscar Zamora Picazo" userId="4354f4aa-d855-4c88-ab21-c4609db47b84" providerId="ADAL" clId="{FB364DB0-0103-4D2F-BFDA-4DCB6883C9A8}"/>
    <pc:docChg chg="undo custSel addSld delSld modSld">
      <pc:chgData name="Oscar Zamora Picazo" userId="4354f4aa-d855-4c88-ab21-c4609db47b84" providerId="ADAL" clId="{FB364DB0-0103-4D2F-BFDA-4DCB6883C9A8}" dt="2025-10-02T13:21:24.438" v="1070" actId="20577"/>
      <pc:docMkLst>
        <pc:docMk/>
      </pc:docMkLst>
      <pc:sldChg chg="addSp modSp mod setBg">
        <pc:chgData name="Oscar Zamora Picazo" userId="4354f4aa-d855-4c88-ab21-c4609db47b84" providerId="ADAL" clId="{FB364DB0-0103-4D2F-BFDA-4DCB6883C9A8}" dt="2025-10-02T13:20:52.976" v="1069" actId="20577"/>
        <pc:sldMkLst>
          <pc:docMk/>
          <pc:sldMk cId="871070729" sldId="256"/>
        </pc:sldMkLst>
        <pc:spChg chg="mod">
          <ac:chgData name="Oscar Zamora Picazo" userId="4354f4aa-d855-4c88-ab21-c4609db47b84" providerId="ADAL" clId="{FB364DB0-0103-4D2F-BFDA-4DCB6883C9A8}" dt="2025-10-02T13:20:44.539" v="1057" actId="20577"/>
          <ac:spMkLst>
            <pc:docMk/>
            <pc:sldMk cId="871070729" sldId="256"/>
            <ac:spMk id="2" creationId="{E7FE43F9-8E7D-E1F7-D76D-2042C506F0F4}"/>
          </ac:spMkLst>
        </pc:spChg>
        <pc:spChg chg="mod">
          <ac:chgData name="Oscar Zamora Picazo" userId="4354f4aa-d855-4c88-ab21-c4609db47b84" providerId="ADAL" clId="{FB364DB0-0103-4D2F-BFDA-4DCB6883C9A8}" dt="2025-10-02T13:20:52.976" v="1069" actId="20577"/>
          <ac:spMkLst>
            <pc:docMk/>
            <pc:sldMk cId="871070729" sldId="256"/>
            <ac:spMk id="3" creationId="{6E8F1DDC-8C10-6B1B-F9F7-EDA4B26293F8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8" creationId="{577D6B2E-37A3-429E-A37C-F30ED6487282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0" creationId="{5CEAD642-85CF-4750-8432-7C80C901F001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2" creationId="{FA33EEAE-15D5-4119-8C1E-89D943F911EF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4" creationId="{730D8B3B-9B80-4025-B934-26DC7D7CD231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6" creationId="{1064D5D5-227B-4F66-9AEA-46F570E793BD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18" creationId="{646B67A4-D328-4747-A82B-65E84FA46368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20" creationId="{B5A1B09C-1565-46F8-B70F-621C5EB48A09}"/>
          </ac:spMkLst>
        </pc:spChg>
        <pc:spChg chg="add">
          <ac:chgData name="Oscar Zamora Picazo" userId="4354f4aa-d855-4c88-ab21-c4609db47b84" providerId="ADAL" clId="{FB364DB0-0103-4D2F-BFDA-4DCB6883C9A8}" dt="2025-10-02T11:32:58.484" v="476" actId="26606"/>
          <ac:spMkLst>
            <pc:docMk/>
            <pc:sldMk cId="871070729" sldId="256"/>
            <ac:spMk id="22" creationId="{8C516CC8-80AC-446C-A56E-9F54B7210402}"/>
          </ac:spMkLst>
        </pc:spChg>
      </pc:sldChg>
      <pc:sldChg chg="addSp modSp mod setBg">
        <pc:chgData name="Oscar Zamora Picazo" userId="4354f4aa-d855-4c88-ab21-c4609db47b84" providerId="ADAL" clId="{FB364DB0-0103-4D2F-BFDA-4DCB6883C9A8}" dt="2025-10-02T13:21:24.438" v="1070" actId="20577"/>
        <pc:sldMkLst>
          <pc:docMk/>
          <pc:sldMk cId="2403113811" sldId="257"/>
        </pc:sldMkLst>
        <pc:spChg chg="mo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2" creationId="{25A974E4-6DCA-06CF-4177-D8D5689829A1}"/>
          </ac:spMkLst>
        </pc:spChg>
        <pc:spChg chg="mod">
          <ac:chgData name="Oscar Zamora Picazo" userId="4354f4aa-d855-4c88-ab21-c4609db47b84" providerId="ADAL" clId="{FB364DB0-0103-4D2F-BFDA-4DCB6883C9A8}" dt="2025-10-02T13:21:24.438" v="1070" actId="20577"/>
          <ac:spMkLst>
            <pc:docMk/>
            <pc:sldMk cId="2403113811" sldId="257"/>
            <ac:spMk id="3" creationId="{9C17EA64-FCFE-64CD-122A-4C0B1E7621EA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3:08.609" v="477" actId="26606"/>
          <ac:spMkLst>
            <pc:docMk/>
            <pc:sldMk cId="2403113811" sldId="257"/>
            <ac:spMk id="16" creationId="{53E5B1A8-3AC9-4BD1-9BBC-78CA94F2D1BA}"/>
          </ac:spMkLst>
        </pc:spChg>
      </pc:sldChg>
      <pc:sldChg chg="addSp modSp mod setBg">
        <pc:chgData name="Oscar Zamora Picazo" userId="4354f4aa-d855-4c88-ab21-c4609db47b84" providerId="ADAL" clId="{FB364DB0-0103-4D2F-BFDA-4DCB6883C9A8}" dt="2025-10-02T13:02:44.738" v="931" actId="1076"/>
        <pc:sldMkLst>
          <pc:docMk/>
          <pc:sldMk cId="546931273" sldId="258"/>
        </pc:sldMkLst>
        <pc:spChg chg="mo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2" creationId="{624BF9E1-D5A7-70AD-EAD8-668F96E23489}"/>
          </ac:spMkLst>
        </pc:spChg>
        <pc:spChg chg="mod">
          <ac:chgData name="Oscar Zamora Picazo" userId="4354f4aa-d855-4c88-ab21-c4609db47b84" providerId="ADAL" clId="{FB364DB0-0103-4D2F-BFDA-4DCB6883C9A8}" dt="2025-10-02T13:02:44.738" v="931" actId="1076"/>
          <ac:spMkLst>
            <pc:docMk/>
            <pc:sldMk cId="546931273" sldId="258"/>
            <ac:spMk id="3" creationId="{04277E9F-C3EC-F03D-13B9-C990EB30F9F1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3:18.363" v="478" actId="26606"/>
          <ac:spMkLst>
            <pc:docMk/>
            <pc:sldMk cId="546931273" sldId="258"/>
            <ac:spMk id="16" creationId="{53E5B1A8-3AC9-4BD1-9BBC-78CA94F2D1BA}"/>
          </ac:spMkLst>
        </pc:spChg>
      </pc:sldChg>
      <pc:sldChg chg="addSp delSp modSp mod setBg">
        <pc:chgData name="Oscar Zamora Picazo" userId="4354f4aa-d855-4c88-ab21-c4609db47b84" providerId="ADAL" clId="{FB364DB0-0103-4D2F-BFDA-4DCB6883C9A8}" dt="2025-10-02T13:02:29.170" v="929" actId="1076"/>
        <pc:sldMkLst>
          <pc:docMk/>
          <pc:sldMk cId="694599140" sldId="259"/>
        </pc:sldMkLst>
        <pc:spChg chg="mod">
          <ac:chgData name="Oscar Zamora Picazo" userId="4354f4aa-d855-4c88-ab21-c4609db47b84" providerId="ADAL" clId="{FB364DB0-0103-4D2F-BFDA-4DCB6883C9A8}" dt="2025-10-02T12:57:43.681" v="915" actId="1035"/>
          <ac:spMkLst>
            <pc:docMk/>
            <pc:sldMk cId="694599140" sldId="259"/>
            <ac:spMk id="2" creationId="{580B1102-660E-145D-F032-B564F89914C9}"/>
          </ac:spMkLst>
        </pc:spChg>
        <pc:spChg chg="add mod">
          <ac:chgData name="Oscar Zamora Picazo" userId="4354f4aa-d855-4c88-ab21-c4609db47b84" providerId="ADAL" clId="{FB364DB0-0103-4D2F-BFDA-4DCB6883C9A8}" dt="2025-10-02T13:02:29.170" v="929" actId="1076"/>
          <ac:spMkLst>
            <pc:docMk/>
            <pc:sldMk cId="694599140" sldId="259"/>
            <ac:spMk id="5" creationId="{C34A21AF-B55F-27F8-E86B-3550B06D2F1D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0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2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4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6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4:03.813" v="510" actId="26606"/>
          <ac:spMkLst>
            <pc:docMk/>
            <pc:sldMk cId="694599140" sldId="259"/>
            <ac:spMk id="18" creationId="{53E5B1A8-3AC9-4BD1-9BBC-78CA94F2D1BA}"/>
          </ac:spMkLst>
        </pc:spChg>
      </pc:sldChg>
      <pc:sldChg chg="addSp modSp mod setBg">
        <pc:chgData name="Oscar Zamora Picazo" userId="4354f4aa-d855-4c88-ab21-c4609db47b84" providerId="ADAL" clId="{FB364DB0-0103-4D2F-BFDA-4DCB6883C9A8}" dt="2025-10-02T13:03:11.742" v="934" actId="1076"/>
        <pc:sldMkLst>
          <pc:docMk/>
          <pc:sldMk cId="2901578662" sldId="260"/>
        </pc:sldMkLst>
        <pc:spChg chg="mo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2" creationId="{0E7DAF5A-D322-D054-5241-35C293924008}"/>
          </ac:spMkLst>
        </pc:spChg>
        <pc:spChg chg="mod">
          <ac:chgData name="Oscar Zamora Picazo" userId="4354f4aa-d855-4c88-ab21-c4609db47b84" providerId="ADAL" clId="{FB364DB0-0103-4D2F-BFDA-4DCB6883C9A8}" dt="2025-10-02T13:03:11.742" v="934" actId="1076"/>
          <ac:spMkLst>
            <pc:docMk/>
            <pc:sldMk cId="2901578662" sldId="260"/>
            <ac:spMk id="3" creationId="{991D5C0B-0E74-CE99-B143-3CA2ED754731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5:26.748" v="514" actId="26606"/>
          <ac:spMkLst>
            <pc:docMk/>
            <pc:sldMk cId="2901578662" sldId="260"/>
            <ac:spMk id="16" creationId="{53E5B1A8-3AC9-4BD1-9BBC-78CA94F2D1BA}"/>
          </ac:spMkLst>
        </pc:spChg>
      </pc:sldChg>
      <pc:sldChg chg="addSp delSp modSp mod setBg">
        <pc:chgData name="Oscar Zamora Picazo" userId="4354f4aa-d855-4c88-ab21-c4609db47b84" providerId="ADAL" clId="{FB364DB0-0103-4D2F-BFDA-4DCB6883C9A8}" dt="2025-10-02T13:03:22.008" v="935" actId="1076"/>
        <pc:sldMkLst>
          <pc:docMk/>
          <pc:sldMk cId="3681339354" sldId="261"/>
        </pc:sldMkLst>
        <pc:spChg chg="mo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2" creationId="{3407533D-1EA6-0B64-25A0-6FCE89C92A2F}"/>
          </ac:spMkLst>
        </pc:spChg>
        <pc:spChg chg="add mod">
          <ac:chgData name="Oscar Zamora Picazo" userId="4354f4aa-d855-4c88-ab21-c4609db47b84" providerId="ADAL" clId="{FB364DB0-0103-4D2F-BFDA-4DCB6883C9A8}" dt="2025-10-02T13:03:22.008" v="935" actId="1076"/>
          <ac:spMkLst>
            <pc:docMk/>
            <pc:sldMk cId="3681339354" sldId="261"/>
            <ac:spMk id="3" creationId="{96E96D8C-6723-DBA3-27CD-FE0DB62E12E1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14" creationId="{12609869-9E80-471B-A487-A53288E0E791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16" creationId="{7004738A-9D34-43E8-97D2-CA0EED4F8BE0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18" creationId="{B8B8D07F-F13E-443E-BA68-2D26672D76B9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20" creationId="{2813A4FA-24A5-41ED-A534-3807D1B2F344}"/>
          </ac:spMkLst>
        </pc:spChg>
        <pc:spChg chg="add">
          <ac:chgData name="Oscar Zamora Picazo" userId="4354f4aa-d855-4c88-ab21-c4609db47b84" providerId="ADAL" clId="{FB364DB0-0103-4D2F-BFDA-4DCB6883C9A8}" dt="2025-10-02T11:35:46.215" v="517" actId="26606"/>
          <ac:spMkLst>
            <pc:docMk/>
            <pc:sldMk cId="3681339354" sldId="261"/>
            <ac:spMk id="22" creationId="{C3944F27-CA70-4E84-A51A-E6BF89558979}"/>
          </ac:spMkLst>
        </pc:spChg>
        <pc:picChg chg="del mod">
          <ac:chgData name="Oscar Zamora Picazo" userId="4354f4aa-d855-4c88-ab21-c4609db47b84" providerId="ADAL" clId="{FB364DB0-0103-4D2F-BFDA-4DCB6883C9A8}" dt="2025-10-02T09:38:20.349" v="400" actId="478"/>
          <ac:picMkLst>
            <pc:docMk/>
            <pc:sldMk cId="3681339354" sldId="261"/>
            <ac:picMk id="7" creationId="{4ADC376A-6ABA-CCB6-0433-0EA40FB259F0}"/>
          </ac:picMkLst>
        </pc:picChg>
        <pc:picChg chg="mod ord modCrop">
          <ac:chgData name="Oscar Zamora Picazo" userId="4354f4aa-d855-4c88-ab21-c4609db47b84" providerId="ADAL" clId="{FB364DB0-0103-4D2F-BFDA-4DCB6883C9A8}" dt="2025-10-02T11:35:55.197" v="519" actId="27614"/>
          <ac:picMkLst>
            <pc:docMk/>
            <pc:sldMk cId="3681339354" sldId="261"/>
            <ac:picMk id="9" creationId="{DAB38F49-BF7A-69EA-411F-BD0DD58BF035}"/>
          </ac:picMkLst>
        </pc:picChg>
      </pc:sldChg>
      <pc:sldChg chg="addSp modSp mod setBg">
        <pc:chgData name="Oscar Zamora Picazo" userId="4354f4aa-d855-4c88-ab21-c4609db47b84" providerId="ADAL" clId="{FB364DB0-0103-4D2F-BFDA-4DCB6883C9A8}" dt="2025-10-02T11:36:27.048" v="527" actId="26606"/>
        <pc:sldMkLst>
          <pc:docMk/>
          <pc:sldMk cId="2301094813" sldId="262"/>
        </pc:sldMkLst>
        <pc:spChg chg="mo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2" creationId="{D060D600-A301-9BBE-97A7-A4C7C9D563DE}"/>
          </ac:spMkLst>
        </pc:spChg>
        <pc:spChg chg="ad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9" creationId="{A8384FB5-9ADC-4DDC-881B-597D56F5B15D}"/>
          </ac:spMkLst>
        </pc:spChg>
        <pc:spChg chg="ad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11" creationId="{1199E1B1-A8C0-4FE8-A5A8-1CB41D69F857}"/>
          </ac:spMkLst>
        </pc:spChg>
        <pc:spChg chg="ad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13" creationId="{84A8DE83-DE75-4B41-9DB4-A7EC0B0DEC0B}"/>
          </ac:spMkLst>
        </pc:spChg>
        <pc:spChg chg="add">
          <ac:chgData name="Oscar Zamora Picazo" userId="4354f4aa-d855-4c88-ab21-c4609db47b84" providerId="ADAL" clId="{FB364DB0-0103-4D2F-BFDA-4DCB6883C9A8}" dt="2025-10-02T11:36:27.048" v="527" actId="26606"/>
          <ac:spMkLst>
            <pc:docMk/>
            <pc:sldMk cId="2301094813" sldId="262"/>
            <ac:spMk id="15" creationId="{A7009A0A-BEF5-4EAC-AF15-E4F9F002E239}"/>
          </ac:spMkLst>
        </pc:spChg>
        <pc:picChg chg="mod">
          <ac:chgData name="Oscar Zamora Picazo" userId="4354f4aa-d855-4c88-ab21-c4609db47b84" providerId="ADAL" clId="{FB364DB0-0103-4D2F-BFDA-4DCB6883C9A8}" dt="2025-10-02T11:36:27.048" v="527" actId="26606"/>
          <ac:picMkLst>
            <pc:docMk/>
            <pc:sldMk cId="2301094813" sldId="262"/>
            <ac:picMk id="4" creationId="{6C5EB1BE-8FA1-CF10-7F57-2E3071D43F8C}"/>
          </ac:picMkLst>
        </pc:picChg>
      </pc:sldChg>
      <pc:sldChg chg="addSp modSp mod setBg">
        <pc:chgData name="Oscar Zamora Picazo" userId="4354f4aa-d855-4c88-ab21-c4609db47b84" providerId="ADAL" clId="{FB364DB0-0103-4D2F-BFDA-4DCB6883C9A8}" dt="2025-10-02T13:03:39.738" v="937" actId="1076"/>
        <pc:sldMkLst>
          <pc:docMk/>
          <pc:sldMk cId="156412733" sldId="263"/>
        </pc:sldMkLst>
        <pc:spChg chg="mo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2" creationId="{A8D180DB-BA00-41DF-7C28-E3CB1BC83A5D}"/>
          </ac:spMkLst>
        </pc:spChg>
        <pc:spChg chg="mod">
          <ac:chgData name="Oscar Zamora Picazo" userId="4354f4aa-d855-4c88-ab21-c4609db47b84" providerId="ADAL" clId="{FB364DB0-0103-4D2F-BFDA-4DCB6883C9A8}" dt="2025-10-02T13:03:39.738" v="937" actId="1076"/>
          <ac:spMkLst>
            <pc:docMk/>
            <pc:sldMk cId="156412733" sldId="263"/>
            <ac:spMk id="3" creationId="{63D9F926-5934-189D-CDFC-7C2BEF387636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6:32.100" v="528" actId="26606"/>
          <ac:spMkLst>
            <pc:docMk/>
            <pc:sldMk cId="156412733" sldId="263"/>
            <ac:spMk id="16" creationId="{53E5B1A8-3AC9-4BD1-9BBC-78CA94F2D1BA}"/>
          </ac:spMkLst>
        </pc:spChg>
      </pc:sldChg>
      <pc:sldChg chg="addSp modSp mod setBg">
        <pc:chgData name="Oscar Zamora Picazo" userId="4354f4aa-d855-4c88-ab21-c4609db47b84" providerId="ADAL" clId="{FB364DB0-0103-4D2F-BFDA-4DCB6883C9A8}" dt="2025-10-02T13:03:46.891" v="938" actId="1076"/>
        <pc:sldMkLst>
          <pc:docMk/>
          <pc:sldMk cId="2145823400" sldId="264"/>
        </pc:sldMkLst>
        <pc:spChg chg="mod">
          <ac:chgData name="Oscar Zamora Picazo" userId="4354f4aa-d855-4c88-ab21-c4609db47b84" providerId="ADAL" clId="{FB364DB0-0103-4D2F-BFDA-4DCB6883C9A8}" dt="2025-10-02T11:36:49.417" v="551" actId="1036"/>
          <ac:spMkLst>
            <pc:docMk/>
            <pc:sldMk cId="2145823400" sldId="264"/>
            <ac:spMk id="2" creationId="{7E06227F-671C-10D6-7B6B-CD8B32E36B95}"/>
          </ac:spMkLst>
        </pc:spChg>
        <pc:spChg chg="mod">
          <ac:chgData name="Oscar Zamora Picazo" userId="4354f4aa-d855-4c88-ab21-c4609db47b84" providerId="ADAL" clId="{FB364DB0-0103-4D2F-BFDA-4DCB6883C9A8}" dt="2025-10-02T13:03:46.891" v="938" actId="1076"/>
          <ac:spMkLst>
            <pc:docMk/>
            <pc:sldMk cId="2145823400" sldId="264"/>
            <ac:spMk id="3" creationId="{B023814E-9A96-C595-1D53-D4E2079E1EF8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0" creationId="{12609869-9E80-471B-A487-A53288E0E791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2" creationId="{7004738A-9D34-43E8-97D2-CA0EED4F8BE0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4" creationId="{B8B8D07F-F13E-443E-BA68-2D26672D76B9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6" creationId="{2813A4FA-24A5-41ED-A534-3807D1B2F344}"/>
          </ac:spMkLst>
        </pc:spChg>
        <pc:spChg chg="add">
          <ac:chgData name="Oscar Zamora Picazo" userId="4354f4aa-d855-4c88-ab21-c4609db47b84" providerId="ADAL" clId="{FB364DB0-0103-4D2F-BFDA-4DCB6883C9A8}" dt="2025-10-02T11:36:39.216" v="529" actId="26606"/>
          <ac:spMkLst>
            <pc:docMk/>
            <pc:sldMk cId="2145823400" sldId="264"/>
            <ac:spMk id="18" creationId="{C3944F27-CA70-4E84-A51A-E6BF89558979}"/>
          </ac:spMkLst>
        </pc:spChg>
        <pc:picChg chg="mod">
          <ac:chgData name="Oscar Zamora Picazo" userId="4354f4aa-d855-4c88-ab21-c4609db47b84" providerId="ADAL" clId="{FB364DB0-0103-4D2F-BFDA-4DCB6883C9A8}" dt="2025-10-02T12:48:51.326" v="819" actId="1076"/>
          <ac:picMkLst>
            <pc:docMk/>
            <pc:sldMk cId="2145823400" sldId="264"/>
            <ac:picMk id="5" creationId="{7216715B-D0A9-9EA5-7ABD-DEC10469F868}"/>
          </ac:picMkLst>
        </pc:picChg>
      </pc:sldChg>
      <pc:sldChg chg="addSp delSp modSp add mod setBg">
        <pc:chgData name="Oscar Zamora Picazo" userId="4354f4aa-d855-4c88-ab21-c4609db47b84" providerId="ADAL" clId="{FB364DB0-0103-4D2F-BFDA-4DCB6883C9A8}" dt="2025-10-02T11:37:24.909" v="574" actId="26606"/>
        <pc:sldMkLst>
          <pc:docMk/>
          <pc:sldMk cId="3828168800" sldId="265"/>
        </pc:sldMkLst>
        <pc:spChg chg="mo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2" creationId="{D414ED7C-5AA7-3D69-3AF8-2AC3A3131459}"/>
          </ac:spMkLst>
        </pc:spChg>
        <pc:spChg chg="mo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3" creationId="{E5FF2FE4-D69D-4F87-A941-3F02DE09586F}"/>
          </ac:spMkLst>
        </pc:spChg>
        <pc:spChg chg="ad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11" creationId="{A8384FB5-9ADC-4DDC-881B-597D56F5B15D}"/>
          </ac:spMkLst>
        </pc:spChg>
        <pc:spChg chg="ad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13" creationId="{1199E1B1-A8C0-4FE8-A5A8-1CB41D69F857}"/>
          </ac:spMkLst>
        </pc:spChg>
        <pc:spChg chg="ad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15" creationId="{84A8DE83-DE75-4B41-9DB4-A7EC0B0DEC0B}"/>
          </ac:spMkLst>
        </pc:spChg>
        <pc:spChg chg="add">
          <ac:chgData name="Oscar Zamora Picazo" userId="4354f4aa-d855-4c88-ab21-c4609db47b84" providerId="ADAL" clId="{FB364DB0-0103-4D2F-BFDA-4DCB6883C9A8}" dt="2025-10-02T11:37:24.909" v="574" actId="26606"/>
          <ac:spMkLst>
            <pc:docMk/>
            <pc:sldMk cId="3828168800" sldId="265"/>
            <ac:spMk id="17" creationId="{A7009A0A-BEF5-4EAC-AF15-E4F9F002E239}"/>
          </ac:spMkLst>
        </pc:spChg>
        <pc:picChg chg="add mod">
          <ac:chgData name="Oscar Zamora Picazo" userId="4354f4aa-d855-4c88-ab21-c4609db47b84" providerId="ADAL" clId="{FB364DB0-0103-4D2F-BFDA-4DCB6883C9A8}" dt="2025-10-02T11:37:24.909" v="574" actId="26606"/>
          <ac:picMkLst>
            <pc:docMk/>
            <pc:sldMk cId="3828168800" sldId="265"/>
            <ac:picMk id="6" creationId="{D8C46FAD-B307-F09D-ED4B-A717A6291494}"/>
          </ac:picMkLst>
        </pc:picChg>
      </pc:sldChg>
      <pc:sldChg chg="addSp delSp modSp add mod setBg">
        <pc:chgData name="Oscar Zamora Picazo" userId="4354f4aa-d855-4c88-ab21-c4609db47b84" providerId="ADAL" clId="{FB364DB0-0103-4D2F-BFDA-4DCB6883C9A8}" dt="2025-10-02T13:03:58.723" v="939" actId="1076"/>
        <pc:sldMkLst>
          <pc:docMk/>
          <pc:sldMk cId="3865240521" sldId="266"/>
        </pc:sldMkLst>
        <pc:spChg chg="mo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2" creationId="{EAAFC0B0-B743-CF69-783A-6E8C1F1281E1}"/>
          </ac:spMkLst>
        </pc:spChg>
        <pc:spChg chg="mod">
          <ac:chgData name="Oscar Zamora Picazo" userId="4354f4aa-d855-4c88-ab21-c4609db47b84" providerId="ADAL" clId="{FB364DB0-0103-4D2F-BFDA-4DCB6883C9A8}" dt="2025-10-02T13:03:58.723" v="939" actId="1076"/>
          <ac:spMkLst>
            <pc:docMk/>
            <pc:sldMk cId="3865240521" sldId="266"/>
            <ac:spMk id="3" creationId="{C0E9800C-CFBE-7753-9A1E-36D7F9D8530A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7:41.099" v="575" actId="26606"/>
          <ac:spMkLst>
            <pc:docMk/>
            <pc:sldMk cId="3865240521" sldId="266"/>
            <ac:spMk id="16" creationId="{53E5B1A8-3AC9-4BD1-9BBC-78CA94F2D1BA}"/>
          </ac:spMkLst>
        </pc:spChg>
      </pc:sldChg>
      <pc:sldChg chg="addSp delSp modSp add mod setBg">
        <pc:chgData name="Oscar Zamora Picazo" userId="4354f4aa-d855-4c88-ab21-c4609db47b84" providerId="ADAL" clId="{FB364DB0-0103-4D2F-BFDA-4DCB6883C9A8}" dt="2025-10-02T13:04:06.343" v="940" actId="1076"/>
        <pc:sldMkLst>
          <pc:docMk/>
          <pc:sldMk cId="3438522871" sldId="267"/>
        </pc:sldMkLst>
        <pc:spChg chg="mo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2" creationId="{599019E5-ECF1-2AA7-29EC-CC65556C938F}"/>
          </ac:spMkLst>
        </pc:spChg>
        <pc:spChg chg="add mod">
          <ac:chgData name="Oscar Zamora Picazo" userId="4354f4aa-d855-4c88-ab21-c4609db47b84" providerId="ADAL" clId="{FB364DB0-0103-4D2F-BFDA-4DCB6883C9A8}" dt="2025-10-02T13:04:06.343" v="940" actId="1076"/>
          <ac:spMkLst>
            <pc:docMk/>
            <pc:sldMk cId="3438522871" sldId="267"/>
            <ac:spMk id="9" creationId="{EEC77B49-C367-1C04-241E-6EA29E597F01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14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16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18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20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7:57.897" v="577" actId="26606"/>
          <ac:spMkLst>
            <pc:docMk/>
            <pc:sldMk cId="3438522871" sldId="267"/>
            <ac:spMk id="22" creationId="{53E5B1A8-3AC9-4BD1-9BBC-78CA94F2D1BA}"/>
          </ac:spMkLst>
        </pc:spChg>
        <pc:picChg chg="add mod">
          <ac:chgData name="Oscar Zamora Picazo" userId="4354f4aa-d855-4c88-ab21-c4609db47b84" providerId="ADAL" clId="{FB364DB0-0103-4D2F-BFDA-4DCB6883C9A8}" dt="2025-10-02T12:56:11.649" v="874" actId="1076"/>
          <ac:picMkLst>
            <pc:docMk/>
            <pc:sldMk cId="3438522871" sldId="267"/>
            <ac:picMk id="4" creationId="{BDEA7670-8AD4-E502-66F9-440986E21BC9}"/>
          </ac:picMkLst>
        </pc:picChg>
        <pc:picChg chg="add del mod">
          <ac:chgData name="Oscar Zamora Picazo" userId="4354f4aa-d855-4c88-ab21-c4609db47b84" providerId="ADAL" clId="{FB364DB0-0103-4D2F-BFDA-4DCB6883C9A8}" dt="2025-10-02T12:56:00.506" v="869" actId="478"/>
          <ac:picMkLst>
            <pc:docMk/>
            <pc:sldMk cId="3438522871" sldId="267"/>
            <ac:picMk id="7" creationId="{648A769C-E3B6-5564-144D-5ADD25880FEA}"/>
          </ac:picMkLst>
        </pc:picChg>
      </pc:sldChg>
      <pc:sldChg chg="addSp delSp modSp add mod setBg">
        <pc:chgData name="Oscar Zamora Picazo" userId="4354f4aa-d855-4c88-ab21-c4609db47b84" providerId="ADAL" clId="{FB364DB0-0103-4D2F-BFDA-4DCB6883C9A8}" dt="2025-10-02T13:02:21.524" v="928" actId="1076"/>
        <pc:sldMkLst>
          <pc:docMk/>
          <pc:sldMk cId="2610976931" sldId="268"/>
        </pc:sldMkLst>
        <pc:spChg chg="mo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2" creationId="{91A6D45B-0EBC-6888-3F62-8F383BC2AF4C}"/>
          </ac:spMkLst>
        </pc:spChg>
        <pc:spChg chg="mod">
          <ac:chgData name="Oscar Zamora Picazo" userId="4354f4aa-d855-4c88-ab21-c4609db47b84" providerId="ADAL" clId="{FB364DB0-0103-4D2F-BFDA-4DCB6883C9A8}" dt="2025-10-02T13:02:21.524" v="928" actId="1076"/>
          <ac:spMkLst>
            <pc:docMk/>
            <pc:sldMk cId="2610976931" sldId="268"/>
            <ac:spMk id="3" creationId="{035EAB6E-2B1A-5F9B-C11E-D199F8BA8A27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5:07.841" v="511" actId="26606"/>
          <ac:spMkLst>
            <pc:docMk/>
            <pc:sldMk cId="2610976931" sldId="268"/>
            <ac:spMk id="16" creationId="{53E5B1A8-3AC9-4BD1-9BBC-78CA94F2D1BA}"/>
          </ac:spMkLst>
        </pc:spChg>
      </pc:sldChg>
      <pc:sldChg chg="addSp modSp new mod setBg">
        <pc:chgData name="Oscar Zamora Picazo" userId="4354f4aa-d855-4c88-ab21-c4609db47b84" providerId="ADAL" clId="{FB364DB0-0103-4D2F-BFDA-4DCB6883C9A8}" dt="2025-10-02T13:04:13.259" v="941" actId="1076"/>
        <pc:sldMkLst>
          <pc:docMk/>
          <pc:sldMk cId="2795086550" sldId="269"/>
        </pc:sldMkLst>
        <pc:spChg chg="mod">
          <ac:chgData name="Oscar Zamora Picazo" userId="4354f4aa-d855-4c88-ab21-c4609db47b84" providerId="ADAL" clId="{FB364DB0-0103-4D2F-BFDA-4DCB6883C9A8}" dt="2025-10-02T11:38:40.186" v="584" actId="113"/>
          <ac:spMkLst>
            <pc:docMk/>
            <pc:sldMk cId="2795086550" sldId="269"/>
            <ac:spMk id="2" creationId="{ABA44553-B675-5116-06EA-51D92DBBE70E}"/>
          </ac:spMkLst>
        </pc:spChg>
        <pc:spChg chg="mod">
          <ac:chgData name="Oscar Zamora Picazo" userId="4354f4aa-d855-4c88-ab21-c4609db47b84" providerId="ADAL" clId="{FB364DB0-0103-4D2F-BFDA-4DCB6883C9A8}" dt="2025-10-02T13:04:13.259" v="941" actId="1076"/>
          <ac:spMkLst>
            <pc:docMk/>
            <pc:sldMk cId="2795086550" sldId="269"/>
            <ac:spMk id="3" creationId="{02D5F135-E8CF-FF65-E758-087B16AFDB75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8:23.258" v="582" actId="26606"/>
          <ac:spMkLst>
            <pc:docMk/>
            <pc:sldMk cId="2795086550" sldId="269"/>
            <ac:spMk id="16" creationId="{53E5B1A8-3AC9-4BD1-9BBC-78CA94F2D1BA}"/>
          </ac:spMkLst>
        </pc:spChg>
      </pc:sldChg>
      <pc:sldChg chg="addSp modSp add mod setBg">
        <pc:chgData name="Oscar Zamora Picazo" userId="4354f4aa-d855-4c88-ab21-c4609db47b84" providerId="ADAL" clId="{FB364DB0-0103-4D2F-BFDA-4DCB6883C9A8}" dt="2025-10-02T13:02:53.839" v="933" actId="1076"/>
        <pc:sldMkLst>
          <pc:docMk/>
          <pc:sldMk cId="2582030614" sldId="270"/>
        </pc:sldMkLst>
        <pc:spChg chg="mo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2" creationId="{5890E2C0-35C3-9654-D376-A602671E833B}"/>
          </ac:spMkLst>
        </pc:spChg>
        <pc:spChg chg="mod">
          <ac:chgData name="Oscar Zamora Picazo" userId="4354f4aa-d855-4c88-ab21-c4609db47b84" providerId="ADAL" clId="{FB364DB0-0103-4D2F-BFDA-4DCB6883C9A8}" dt="2025-10-02T13:02:53.839" v="933" actId="1076"/>
          <ac:spMkLst>
            <pc:docMk/>
            <pc:sldMk cId="2582030614" sldId="270"/>
            <ac:spMk id="3" creationId="{814FA7C2-CB56-1D9B-D76F-075B8F75201E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8" creationId="{1B15ED52-F352-441B-82BF-E0EA34836D08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10" creationId="{3B2E3793-BFE6-45A2-9B7B-E18844431C99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12" creationId="{BC4C4868-CB8F-4AF9-9CDB-8108F2C19B67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14" creationId="{375E0459-6403-40CD-989D-56A4407CA12E}"/>
          </ac:spMkLst>
        </pc:spChg>
        <pc:spChg chg="add">
          <ac:chgData name="Oscar Zamora Picazo" userId="4354f4aa-d855-4c88-ab21-c4609db47b84" providerId="ADAL" clId="{FB364DB0-0103-4D2F-BFDA-4DCB6883C9A8}" dt="2025-10-02T11:33:51.951" v="509" actId="26606"/>
          <ac:spMkLst>
            <pc:docMk/>
            <pc:sldMk cId="2582030614" sldId="270"/>
            <ac:spMk id="16" creationId="{53E5B1A8-3AC9-4BD1-9BBC-78CA94F2D1BA}"/>
          </ac:spMkLst>
        </pc:spChg>
      </pc:sldChg>
      <pc:sldChg chg="addSp delSp modSp add mod setBg">
        <pc:chgData name="Oscar Zamora Picazo" userId="4354f4aa-d855-4c88-ab21-c4609db47b84" providerId="ADAL" clId="{FB364DB0-0103-4D2F-BFDA-4DCB6883C9A8}" dt="2025-10-02T13:03:31.580" v="936" actId="1076"/>
        <pc:sldMkLst>
          <pc:docMk/>
          <pc:sldMk cId="3795533031" sldId="271"/>
        </pc:sldMkLst>
        <pc:spChg chg="mo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2" creationId="{57B8A420-2729-5C48-E003-5DFE0A52E070}"/>
          </ac:spMkLst>
        </pc:spChg>
        <pc:spChg chg="add mod">
          <ac:chgData name="Oscar Zamora Picazo" userId="4354f4aa-d855-4c88-ab21-c4609db47b84" providerId="ADAL" clId="{FB364DB0-0103-4D2F-BFDA-4DCB6883C9A8}" dt="2025-10-02T13:03:31.580" v="936" actId="1076"/>
          <ac:spMkLst>
            <pc:docMk/>
            <pc:sldMk cId="3795533031" sldId="271"/>
            <ac:spMk id="4" creationId="{104C334B-B489-0AE2-452D-4FD8F2212D9E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14" creationId="{12609869-9E80-471B-A487-A53288E0E791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16" creationId="{7004738A-9D34-43E8-97D2-CA0EED4F8BE0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18" creationId="{B8B8D07F-F13E-443E-BA68-2D26672D76B9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20" creationId="{2813A4FA-24A5-41ED-A534-3807D1B2F344}"/>
          </ac:spMkLst>
        </pc:spChg>
        <pc:spChg chg="add">
          <ac:chgData name="Oscar Zamora Picazo" userId="4354f4aa-d855-4c88-ab21-c4609db47b84" providerId="ADAL" clId="{FB364DB0-0103-4D2F-BFDA-4DCB6883C9A8}" dt="2025-10-02T11:36:13.917" v="523" actId="26606"/>
          <ac:spMkLst>
            <pc:docMk/>
            <pc:sldMk cId="3795533031" sldId="271"/>
            <ac:spMk id="22" creationId="{C3944F27-CA70-4E84-A51A-E6BF89558979}"/>
          </ac:spMkLst>
        </pc:spChg>
        <pc:picChg chg="del">
          <ac:chgData name="Oscar Zamora Picazo" userId="4354f4aa-d855-4c88-ab21-c4609db47b84" providerId="ADAL" clId="{FB364DB0-0103-4D2F-BFDA-4DCB6883C9A8}" dt="2025-10-02T09:38:40.831" v="405" actId="478"/>
          <ac:picMkLst>
            <pc:docMk/>
            <pc:sldMk cId="3795533031" sldId="271"/>
            <ac:picMk id="7" creationId="{C42F7454-061E-41AC-9072-A5502676B7E1}"/>
          </ac:picMkLst>
        </pc:picChg>
        <pc:picChg chg="mod ord modCrop">
          <ac:chgData name="Oscar Zamora Picazo" userId="4354f4aa-d855-4c88-ab21-c4609db47b84" providerId="ADAL" clId="{FB364DB0-0103-4D2F-BFDA-4DCB6883C9A8}" dt="2025-10-02T11:36:20.222" v="525" actId="27614"/>
          <ac:picMkLst>
            <pc:docMk/>
            <pc:sldMk cId="3795533031" sldId="271"/>
            <ac:picMk id="9" creationId="{455D4395-85E7-ED2A-401A-3230DDDDFFE4}"/>
          </ac:picMkLst>
        </pc:picChg>
      </pc:sldChg>
      <pc:sldChg chg="add del">
        <pc:chgData name="Oscar Zamora Picazo" userId="4354f4aa-d855-4c88-ab21-c4609db47b84" providerId="ADAL" clId="{FB364DB0-0103-4D2F-BFDA-4DCB6883C9A8}" dt="2025-10-02T09:40:04.419" v="432" actId="47"/>
        <pc:sldMkLst>
          <pc:docMk/>
          <pc:sldMk cId="2298049319" sldId="272"/>
        </pc:sldMkLst>
      </pc:sldChg>
      <pc:sldChg chg="delSp add del setBg delDesignElem">
        <pc:chgData name="Oscar Zamora Picazo" userId="4354f4aa-d855-4c88-ab21-c4609db47b84" providerId="ADAL" clId="{FB364DB0-0103-4D2F-BFDA-4DCB6883C9A8}" dt="2025-10-02T12:03:42.093" v="681" actId="47"/>
        <pc:sldMkLst>
          <pc:docMk/>
          <pc:sldMk cId="2742371367" sldId="272"/>
        </pc:sldMkLst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8" creationId="{A27B8546-277E-DC73-9192-4F1F9B5ABAEF}"/>
          </ac:spMkLst>
        </pc:spChg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10" creationId="{359539A3-8638-23B0-0B39-AA0FE53E318C}"/>
          </ac:spMkLst>
        </pc:spChg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12" creationId="{8C6FDBB1-D2FC-F93D-D969-E208C0CC0FBF}"/>
          </ac:spMkLst>
        </pc:spChg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14" creationId="{AEF894D7-69A0-9917-03C8-06CC18E0EE9F}"/>
          </ac:spMkLst>
        </pc:spChg>
        <pc:spChg chg="del">
          <ac:chgData name="Oscar Zamora Picazo" userId="4354f4aa-d855-4c88-ab21-c4609db47b84" providerId="ADAL" clId="{FB364DB0-0103-4D2F-BFDA-4DCB6883C9A8}" dt="2025-10-02T12:03:03.583" v="680"/>
          <ac:spMkLst>
            <pc:docMk/>
            <pc:sldMk cId="2742371367" sldId="272"/>
            <ac:spMk id="16" creationId="{AF693AEC-B565-5947-78D1-49EF9650BA18}"/>
          </ac:spMkLst>
        </pc:spChg>
      </pc:sldChg>
      <pc:sldChg chg="addSp delSp modSp add mod setBg delDesignElem">
        <pc:chgData name="Oscar Zamora Picazo" userId="4354f4aa-d855-4c88-ab21-c4609db47b84" providerId="ADAL" clId="{FB364DB0-0103-4D2F-BFDA-4DCB6883C9A8}" dt="2025-10-02T12:14:46.877" v="738" actId="20577"/>
        <pc:sldMkLst>
          <pc:docMk/>
          <pc:sldMk cId="3770364979" sldId="272"/>
        </pc:sldMkLst>
        <pc:spChg chg="mod">
          <ac:chgData name="Oscar Zamora Picazo" userId="4354f4aa-d855-4c88-ab21-c4609db47b84" providerId="ADAL" clId="{FB364DB0-0103-4D2F-BFDA-4DCB6883C9A8}" dt="2025-10-02T12:14:46.877" v="738" actId="20577"/>
          <ac:spMkLst>
            <pc:docMk/>
            <pc:sldMk cId="3770364979" sldId="272"/>
            <ac:spMk id="2" creationId="{75334FF2-94A1-EF65-5AA1-F8257D2928FC}"/>
          </ac:spMkLst>
        </pc:spChg>
        <pc:spChg chg="mod">
          <ac:chgData name="Oscar Zamora Picazo" userId="4354f4aa-d855-4c88-ab21-c4609db47b84" providerId="ADAL" clId="{FB364DB0-0103-4D2F-BFDA-4DCB6883C9A8}" dt="2025-10-02T12:14:19.864" v="722" actId="1035"/>
          <ac:spMkLst>
            <pc:docMk/>
            <pc:sldMk cId="3770364979" sldId="272"/>
            <ac:spMk id="3" creationId="{C7EA0A7A-D729-C92F-855C-CAAD31534B8F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5" creationId="{DEE2AD96-B495-4E06-9291-B71706F728CB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6" creationId="{53CF6D67-C5A8-4ADD-9E8E-1E38CA1D3166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7" creationId="{86909FA0-B515-4681-B7A8-FA281D133B94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8" creationId="{3B4E6E2B-9DD2-3E42-4057-A797519E1E90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9" creationId="{21C9FE86-FCC3-4A31-AA1C-C882262B7FE7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10" creationId="{C6BB6ADD-4879-78E7-C755-5AF380CEA2D3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11" creationId="{7D96243B-ECED-4B71-8E06-AE9A285EAD20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12" creationId="{6783BD20-85A9-FA99-BE3B-271AAC59BF8E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14" creationId="{367D9D9F-B436-7E55-E8FE-3C5A2F03A65E}"/>
          </ac:spMkLst>
        </pc:spChg>
        <pc:spChg chg="del">
          <ac:chgData name="Oscar Zamora Picazo" userId="4354f4aa-d855-4c88-ab21-c4609db47b84" providerId="ADAL" clId="{FB364DB0-0103-4D2F-BFDA-4DCB6883C9A8}" dt="2025-10-02T12:03:45.001" v="683"/>
          <ac:spMkLst>
            <pc:docMk/>
            <pc:sldMk cId="3770364979" sldId="272"/>
            <ac:spMk id="16" creationId="{3DCD6E36-7552-FB6A-66E3-11BCA54F0D5F}"/>
          </ac:spMkLst>
        </pc:spChg>
        <pc:spChg chg="add">
          <ac:chgData name="Oscar Zamora Picazo" userId="4354f4aa-d855-4c88-ab21-c4609db47b84" providerId="ADAL" clId="{FB364DB0-0103-4D2F-BFDA-4DCB6883C9A8}" dt="2025-10-02T12:03:53.296" v="684" actId="26606"/>
          <ac:spMkLst>
            <pc:docMk/>
            <pc:sldMk cId="3770364979" sldId="272"/>
            <ac:spMk id="18" creationId="{A09989E4-EFDC-4A90-A633-E0525FB4139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34171F-A508-6B81-57FD-1DCFAC29B22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B873D91-0A6B-E984-0BE3-0F0E68798C9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7E1638-0121-19D4-8242-290F5398D9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23940-B1EC-82BE-416E-DE6FE9767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3BF930-8262-6491-809A-0852D09208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483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755E28-40E3-2110-41BB-41105B0BB2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8841671-41C9-7A16-0A6C-B2E2E8E195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312BD2-E486-0C1C-E3B4-C621AFE76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B0B0E1-139A-658C-FE00-3914CB93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6163C0-D918-7874-BAEA-0FF703FAC7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224079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C5311DEB-DAC0-BAC3-A009-024F22C3B9F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7EACBF3-50C4-BF45-4303-58883D49711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58508-A578-1DCE-F950-C88E59A938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E9CE72C-0F30-89D3-D1D9-1D7BB57B60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3990E41-6227-0A4C-F9BF-65F02A00A8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10725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830E6D-9F01-2568-CC18-0FB4D2B0F9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C87EC7-781B-1EC4-8E37-0DDAC8DAE3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A1CADA-59BF-4899-19CD-E05FD1CF4B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8B66713-A1AA-6073-E14D-950F0B9E61E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6C6081-0838-6DBE-D815-D11DD0F1A1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2460972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0D6302C-36BC-72F2-AF17-BEFAF5BC7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E81AFB-D39E-3EF5-909A-2001E6B46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225541C-5C9F-3981-9413-33CFC8B427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1BC498-5344-6D79-E77E-2F3BACA240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C7CCD0-3E55-D28E-AA9C-0FC6565686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370051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20059-A8D2-0D60-21EC-07BE82D2C4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1E3A5B-F96C-8400-7149-EF831BBE3E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5CADC09-E694-EEC9-E4C0-446AFECBB9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2F413A0-1AD9-7394-A04F-3919AAA86F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FC16C6-A237-7BF0-74FC-D627A73652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6809C1-7827-3F16-EC9D-9D190F216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7626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729A10-E5C6-40F2-0CA6-B68DA03739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31EAC3-D133-C25A-1096-85E23642708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7253AE6-23A3-8579-698E-780C0AADAF4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DE2B057-3821-3598-0A0D-3B4509DE4F2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217D81C-3234-D53E-4C48-D1D77B02C2F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6339DD8-2F4F-6DA6-86B5-4F48335D4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88F8536-FFFD-6383-1E96-22B17E17BB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8C44321-7F14-5592-782A-639334A16F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1447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C5CB6-A5E0-A75B-395B-FA246846C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09E49B1-1B6D-3327-3EEA-6CF5D7F4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90729C-ED19-ED61-9697-57BAFCBEF8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8E9B813-CD0E-C9D8-B1A2-9DEA69A9F7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611682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CECFFB6-C326-7E16-26D4-E77CE977CF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71E5007-AD92-869D-EC50-7C3434CE9D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B68F952-6309-6775-B7C7-D0DACBBC0F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058501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A7198D-4BC7-D76F-432C-DC045C6D0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BA68C93-E3B1-E08D-47AB-8CE1128E29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C38573A-841A-867D-1BE0-A146D3D11F4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755A5B7-E152-16E3-5355-64DED04A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E78FB3-F973-6A6E-1BED-8179E80343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731F405-F63D-4061-47E8-155E1422F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4747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1D330E-D95D-0DB3-16EB-2790724D3F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1076518-F5C4-78CB-EEEB-D939D283A2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C36C93D-B1AF-BBEC-B6B4-6A639EA86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9C2BA9-100E-B71D-B2C3-C4A9F75F3E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6ABEAB5-E1D4-7791-EC26-319039F843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2C153C8-38C9-792E-EC1F-96C8ECCD5D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67000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ACE7DB3-B213-8F48-E81D-D16D69BA9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4C29CE-5476-0078-F044-491E56983D0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FCE947F-B483-FBFC-3DF3-8B6D65BE7C9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A25B20A-1058-4A44-985A-CB6A3FDA8CDC}" type="datetimeFigureOut">
              <a:rPr lang="en-US" smtClean="0"/>
              <a:t>10/2/2025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A7B6385-F992-06A4-00CF-FACD0E4B887F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D0553B-4981-FCEA-564E-7F0901CC577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56349C9-02F0-4C0D-BE8B-98F5D29E93E4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83E38C-59B6-69FC-9661-0CCAC802798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4025" y="6626860"/>
            <a:ext cx="655637" cy="16764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US" sz="11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DOF-Public</a:t>
            </a:r>
          </a:p>
        </p:txBody>
      </p:sp>
    </p:spTree>
    <p:extLst>
      <p:ext uri="{BB962C8B-B14F-4D97-AF65-F5344CB8AC3E}">
        <p14:creationId xmlns:p14="http://schemas.microsoft.com/office/powerpoint/2010/main" val="269860407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code/igorvolianiuk/loan-approval-eda-catboost-optuna/input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577D6B2E-37A3-429E-A37C-F30ED64872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5CEAD642-85CF-4750-8432-7C80C901F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1723" y="-1"/>
            <a:ext cx="12225953" cy="6868071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4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A33EEAE-15D5-4119-8C1E-89D943F911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441959" y="-3"/>
            <a:ext cx="11772269" cy="6868074"/>
          </a:xfrm>
          <a:prstGeom prst="rect">
            <a:avLst/>
          </a:prstGeom>
          <a:gradFill>
            <a:gsLst>
              <a:gs pos="21000">
                <a:schemeClr val="accent1">
                  <a:lumMod val="50000"/>
                  <a:alpha val="83000"/>
                </a:schemeClr>
              </a:gs>
              <a:gs pos="100000">
                <a:schemeClr val="accent1"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0D8B3B-9B80-4025-B934-26DC7D7CD2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5200" y="0"/>
            <a:ext cx="3623374" cy="686807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0"/>
                </a:schemeClr>
              </a:gs>
              <a:gs pos="99000">
                <a:srgbClr val="000000">
                  <a:alpha val="41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1064D5D5-227B-4F66-9AEA-46F570E793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5875" y="-3"/>
            <a:ext cx="12233581" cy="6868076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73000"/>
                </a:srgb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646B67A4-D328-4747-A82B-65E84FA463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4484334" y="-861824"/>
            <a:ext cx="6861931" cy="8597859"/>
          </a:xfrm>
          <a:prstGeom prst="rect">
            <a:avLst/>
          </a:prstGeom>
          <a:gradFill>
            <a:gsLst>
              <a:gs pos="3000">
                <a:schemeClr val="accent1">
                  <a:lumMod val="75000"/>
                  <a:alpha val="0"/>
                </a:schemeClr>
              </a:gs>
              <a:gs pos="100000">
                <a:srgbClr val="000000">
                  <a:alpha val="27000"/>
                </a:srgb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B5A1B09C-1565-46F8-B70F-621C5EB48A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993193">
            <a:off x="1186972" y="1089049"/>
            <a:ext cx="4967533" cy="4988390"/>
          </a:xfrm>
          <a:prstGeom prst="ellipse">
            <a:avLst/>
          </a:prstGeom>
          <a:gradFill>
            <a:gsLst>
              <a:gs pos="0">
                <a:schemeClr val="accent1">
                  <a:alpha val="26000"/>
                </a:schemeClr>
              </a:gs>
              <a:gs pos="85000">
                <a:schemeClr val="accent1">
                  <a:lumMod val="60000"/>
                  <a:lumOff val="40000"/>
                  <a:alpha val="0"/>
                </a:schemeClr>
              </a:gs>
            </a:gsLst>
            <a:lin ang="14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7FE43F9-8E7D-E1F7-D76D-2042C506F0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62567" y="818984"/>
            <a:ext cx="6714699" cy="3178689"/>
          </a:xfrm>
        </p:spPr>
        <p:txBody>
          <a:bodyPr>
            <a:normAutofit/>
          </a:bodyPr>
          <a:lstStyle/>
          <a:p>
            <a:pPr algn="l"/>
            <a:r>
              <a:rPr lang="en-US" sz="4800" b="1" dirty="0">
                <a:solidFill>
                  <a:srgbClr val="FFFFFF"/>
                </a:solidFill>
              </a:rPr>
              <a:t>Who is eligible for a loan approval?</a:t>
            </a:r>
            <a:br>
              <a:rPr lang="en-US" sz="4800" b="1" dirty="0">
                <a:solidFill>
                  <a:srgbClr val="FFFFFF"/>
                </a:solidFill>
              </a:rPr>
            </a:br>
            <a:endParaRPr lang="en-US" sz="4800" dirty="0">
              <a:solidFill>
                <a:srgbClr val="FFFFFF"/>
              </a:solidFill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8C516CC8-80AC-446C-A56E-9F54B72104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4490110"/>
            <a:ext cx="12217710" cy="2377962"/>
          </a:xfrm>
          <a:prstGeom prst="rect">
            <a:avLst/>
          </a:prstGeom>
          <a:gradFill>
            <a:gsLst>
              <a:gs pos="0">
                <a:schemeClr val="accent1">
                  <a:lumMod val="75000"/>
                  <a:alpha val="50000"/>
                </a:schemeClr>
              </a:gs>
              <a:gs pos="99000">
                <a:srgbClr val="000000">
                  <a:alpha val="34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E8F1DDC-8C10-6B1B-F9F7-EDA4B26293F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4285397" y="4960961"/>
            <a:ext cx="7055893" cy="1078054"/>
          </a:xfrm>
        </p:spPr>
        <p:txBody>
          <a:bodyPr>
            <a:normAutofit/>
          </a:bodyPr>
          <a:lstStyle/>
          <a:p>
            <a:pPr algn="l"/>
            <a:r>
              <a:rPr lang="en-US" dirty="0">
                <a:solidFill>
                  <a:srgbClr val="FFFFFF"/>
                </a:solidFill>
              </a:rPr>
              <a:t>Oscar Zamora</a:t>
            </a:r>
          </a:p>
          <a:p>
            <a:pPr algn="l"/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7107072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33466EC-5446-BE6C-185A-5407C682362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7B8A420-2729-5C48-E003-5DFE0A52E0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3700" kern="1200" dirty="0">
                <a:solidFill>
                  <a:schemeClr val="tx1"/>
                </a:solidFill>
                <a:latin typeface="+mj-lt"/>
                <a:ea typeface="+mj-ea"/>
                <a:cs typeface="+mj-cs"/>
              </a:rPr>
            </a:br>
            <a:endParaRPr lang="en-US" sz="3700" kern="1200" dirty="0">
              <a:solidFill>
                <a:schemeClr val="tx1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4C334B-B489-0AE2-452D-4FD8F2212D9E}"/>
              </a:ext>
            </a:extLst>
          </p:cNvPr>
          <p:cNvSpPr txBox="1"/>
          <p:nvPr/>
        </p:nvSpPr>
        <p:spPr>
          <a:xfrm>
            <a:off x="914400" y="1933283"/>
            <a:ext cx="5315189" cy="3535083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person_income</a:t>
            </a:r>
            <a:r>
              <a:rPr lang="en-US" dirty="0"/>
              <a:t>: Highly right-skewed (mean 66 000 USD - median 55 000 - max &gt;500 000), indicating most applicants are low-to-middle income with a long tail of high earners. Higher income (&gt;80 000) correlates with 25% approval rate vs. ~10% for lower.</a:t>
            </a:r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 err="1"/>
              <a:t>loan_amnt</a:t>
            </a:r>
            <a:r>
              <a:rPr lang="en-US" dirty="0"/>
              <a:t>: Right-skewed (mean 9 600 USD, median 8 000, max 35 000). Larger loans (&gt;15 000) have higher denial rates (~90%), as shown in boxplots.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group of graphs and diagrams&#10;&#10;AI-generated content may be incorrect.">
            <a:extLst>
              <a:ext uri="{FF2B5EF4-FFF2-40B4-BE49-F238E27FC236}">
                <a16:creationId xmlns:a16="http://schemas.microsoft.com/office/drawing/2014/main" id="{455D4395-85E7-ED2A-401A-3230DDDDFFE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0465"/>
          <a:stretch>
            <a:fillRect/>
          </a:stretch>
        </p:blipFill>
        <p:spPr>
          <a:xfrm>
            <a:off x="7075967" y="1592688"/>
            <a:ext cx="4170530" cy="3704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55330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BFFCBE4-6E05-F8D2-529D-9AA5FA3C16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060D600-A301-9BBE-97A7-A4C7C9D56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3700" kern="120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3700" kern="120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6C5EB1BE-8FA1-CF10-7F57-2E3071D43F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95849" y="1966293"/>
            <a:ext cx="8400301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109481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71723DD-BC8D-77A2-7625-33B0AE7F08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8D180DB-BA00-41DF-7C28-E3CB1BC83A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Exploratory Data Analysis (EDA)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D9F926-5934-189D-CDFC-7C2BEF38763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22745"/>
            <a:ext cx="10170956" cy="4378810"/>
          </a:xfrm>
        </p:spPr>
        <p:txBody>
          <a:bodyPr anchor="ctr">
            <a:normAutofit/>
          </a:bodyPr>
          <a:lstStyle/>
          <a:p>
            <a:pPr marL="0" indent="0" algn="just">
              <a:buNone/>
            </a:pPr>
            <a:r>
              <a:rPr lang="en-US" sz="1800" b="1" dirty="0"/>
              <a:t>Distributions and Patterns in Categorical Features</a:t>
            </a:r>
            <a:endParaRPr lang="en-US" sz="1800" dirty="0"/>
          </a:p>
          <a:p>
            <a:pPr algn="just"/>
            <a:r>
              <a:rPr lang="en-US" sz="1800" b="1" dirty="0" err="1"/>
              <a:t>person_home_ownership</a:t>
            </a:r>
            <a:r>
              <a:rPr lang="en-US" sz="1800" dirty="0"/>
              <a:t>: Four categories (Rent 45%, Mortgage 35%, Own 15%, Other 5%). Renters have highest denial (90%), while owners approve at 25%.</a:t>
            </a:r>
          </a:p>
          <a:p>
            <a:pPr algn="just"/>
            <a:r>
              <a:rPr lang="en-US" sz="1800" b="1" dirty="0" err="1"/>
              <a:t>loan_intent</a:t>
            </a:r>
            <a:r>
              <a:rPr lang="en-US" sz="1800" dirty="0"/>
              <a:t>: Six categories (Education 20%, Medical 20%, Venture 15%, Personal 15%, Debt Consolidation 15%, Home Improvement 15%). Education and Venture have higher approvals (~20%), while Personal and Medical see ~90% denials.</a:t>
            </a:r>
          </a:p>
          <a:p>
            <a:pPr algn="just"/>
            <a:r>
              <a:rPr lang="en-US" sz="1800" b="1" dirty="0" err="1"/>
              <a:t>loan_grade</a:t>
            </a:r>
            <a:r>
              <a:rPr lang="en-US" sz="1800" dirty="0"/>
              <a:t>: Seven levels (A–G). A-grade loans approve at ~30%, while G-grade deny at ~99%. Strong predictor, as lower grades indicate higher risk.</a:t>
            </a:r>
          </a:p>
          <a:p>
            <a:pPr algn="just"/>
            <a:r>
              <a:rPr lang="en-US" sz="1800" b="1" dirty="0" err="1"/>
              <a:t>cb_person_default_on_file</a:t>
            </a:r>
            <a:r>
              <a:rPr lang="en-US" sz="1800" dirty="0"/>
              <a:t>: Binary (Y ~18%, N ~82%). History of default (Y) leads to ~95% denials, making it a top risk flag.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5641273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71129A5-A2BB-766E-88C6-E36D1616A2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E06227F-671C-10D6-7B6B-CD8B32E36B9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446314"/>
            <a:ext cx="5323715" cy="936676"/>
          </a:xfrm>
        </p:spPr>
        <p:txBody>
          <a:bodyPr anchor="b">
            <a:normAutofit/>
          </a:bodyPr>
          <a:lstStyle/>
          <a:p>
            <a:r>
              <a:rPr lang="en-US" sz="4000" dirty="0"/>
              <a:t>Clustering Analysis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23814E-9A96-C595-1D53-D4E2079E1E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660819"/>
            <a:ext cx="6472719" cy="4919351"/>
          </a:xfrm>
        </p:spPr>
        <p:txBody>
          <a:bodyPr anchor="t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Based on the plot and the loan dataset's characteristics (e.g., ~85% denials, ~15% approvals, and feature distributions from EDA):</a:t>
            </a:r>
          </a:p>
          <a:p>
            <a:pPr algn="just"/>
            <a:r>
              <a:rPr lang="en-US" sz="1800" b="1" dirty="0"/>
              <a:t>Cluster 0 (Purple)</a:t>
            </a:r>
            <a:r>
              <a:rPr lang="en-US" sz="1800" dirty="0"/>
              <a:t>: Likely represents a small, outlier group of high-risk applicants, such as older applicants with short credit histories or extreme income/loan amounts.</a:t>
            </a:r>
          </a:p>
          <a:p>
            <a:pPr algn="just"/>
            <a:r>
              <a:rPr lang="en-US" sz="1800" b="1" dirty="0"/>
              <a:t>Cluster 1 (Blue/Green)</a:t>
            </a:r>
            <a:r>
              <a:rPr lang="en-US" sz="1800" dirty="0"/>
              <a:t>: The largest group, likely comprising the majority of denied loans (85%). Characteristics may include younger applicants (20–30 years), lower incomes (&lt;60,000 USD), shorter employment (&lt;5 years), and higher interest rates (&gt;12%). Approval rate is low (~10–15%).</a:t>
            </a:r>
          </a:p>
          <a:p>
            <a:pPr algn="just"/>
            <a:r>
              <a:rPr lang="en-US" sz="1800" b="1" dirty="0"/>
              <a:t>Cluster 2 (Yellow)</a:t>
            </a:r>
            <a:r>
              <a:rPr lang="en-US" sz="1800" dirty="0"/>
              <a:t>: Represents a mix of stable and low-risk applicants. This group likely includes older applicants (&gt;40), higher incomes (&gt;80,000 USD), longer credit histories (&gt;10 years), and lower </a:t>
            </a:r>
            <a:r>
              <a:rPr lang="en-US" sz="1800" dirty="0" err="1"/>
              <a:t>loan_percent_income</a:t>
            </a:r>
            <a:r>
              <a:rPr lang="en-US" sz="1800" dirty="0"/>
              <a:t> (&lt;0.15). Approval rate is higher (~20–30%), capturing most approved loans.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216715B-D0A9-9EA5-7ABD-DEC10469F86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25289" y="1875338"/>
            <a:ext cx="4170530" cy="33364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582340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3DA2134-2BF5-260B-CC12-A82BB2E4EBF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1" name="Rectangle 10">
            <a:extLst>
              <a:ext uri="{FF2B5EF4-FFF2-40B4-BE49-F238E27FC236}">
                <a16:creationId xmlns:a16="http://schemas.microsoft.com/office/drawing/2014/main" id="{A8384FB5-9ADC-4DDC-881B-597D56F5B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1199E1B1-A8C0-4FE8-A5A8-1CB41D69F8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2" y="0"/>
            <a:ext cx="12191998" cy="1575955"/>
          </a:xfrm>
          <a:prstGeom prst="rect">
            <a:avLst/>
          </a:prstGeom>
          <a:gradFill>
            <a:gsLst>
              <a:gs pos="0">
                <a:srgbClr val="000000">
                  <a:alpha val="96000"/>
                </a:srgbClr>
              </a:gs>
              <a:gs pos="100000">
                <a:schemeClr val="accent1">
                  <a:lumMod val="75000"/>
                </a:schemeClr>
              </a:gs>
            </a:gsLst>
            <a:lin ang="6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4A8DE83-DE75-4B41-9DB4-A7EC0B0DEC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8128856" cy="1575461"/>
          </a:xfrm>
          <a:prstGeom prst="rect">
            <a:avLst/>
          </a:prstGeom>
          <a:gradFill>
            <a:gsLst>
              <a:gs pos="0">
                <a:schemeClr val="accent1">
                  <a:alpha val="41000"/>
                </a:schemeClr>
              </a:gs>
              <a:gs pos="74000">
                <a:schemeClr val="accent1">
                  <a:lumMod val="60000"/>
                  <a:lumOff val="40000"/>
                  <a:alpha val="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7009A0A-BEF5-4EAC-AF15-E4F9F002E2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3" y="-1"/>
            <a:ext cx="12192002" cy="1574311"/>
          </a:xfrm>
          <a:prstGeom prst="rect">
            <a:avLst/>
          </a:prstGeom>
          <a:gradFill>
            <a:gsLst>
              <a:gs pos="0">
                <a:srgbClr val="000000">
                  <a:alpha val="63000"/>
                </a:srgbClr>
              </a:gs>
              <a:gs pos="78000">
                <a:schemeClr val="accent1">
                  <a:alpha val="15000"/>
                </a:schemeClr>
              </a:gs>
            </a:gsLst>
            <a:lin ang="156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414ED7C-5AA7-3D69-3AF8-2AC3A31314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713" y="248038"/>
            <a:ext cx="7063721" cy="1159200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37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Dimensionality Reduction with PCA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F2FE4-D69D-4F87-A941-3F02DE0958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572499" y="390832"/>
            <a:ext cx="3233585" cy="873612"/>
          </a:xfrm>
        </p:spPr>
        <p:txBody>
          <a:bodyPr vert="horz" lIns="91440" tIns="45720" rIns="91440" bIns="45720" rtlCol="0" anchor="ctr">
            <a:normAutofit/>
          </a:bodyPr>
          <a:lstStyle/>
          <a:p>
            <a:pPr marL="0" indent="0">
              <a:buNone/>
            </a:pPr>
            <a:r>
              <a:rPr lang="en-US" sz="2000" kern="1200" dirty="0">
                <a:solidFill>
                  <a:srgbClr val="FFFFFF"/>
                </a:solidFill>
                <a:latin typeface="+mn-lt"/>
                <a:ea typeface="+mn-ea"/>
                <a:cs typeface="+mn-cs"/>
              </a:rPr>
              <a:t>PCA: 8 components explain ~95% variance.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8C46FAD-B307-F09D-ED4B-A717A62914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7993" y="1966293"/>
            <a:ext cx="5316012" cy="4452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816880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A7B2A83-FAB5-55EF-78E5-843F31DE81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EAAFC0B0-B743-CF69-783A-6E8C1F1281E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Modeling and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E9800C-CFBE-7753-9A1E-36D7F9D8530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29808"/>
            <a:ext cx="10445616" cy="4022361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Applying SMOTE to handle class imbalance.</a:t>
            </a:r>
          </a:p>
          <a:p>
            <a:pPr marL="0" indent="0" algn="just">
              <a:buNone/>
            </a:pPr>
            <a:r>
              <a:rPr lang="en-US" sz="1800" dirty="0"/>
              <a:t>Testing </a:t>
            </a:r>
            <a:r>
              <a:rPr lang="en-US" sz="1800" b="1" dirty="0"/>
              <a:t>Logistic Regression, KNN, Decision Tree, Gradient Boosting/</a:t>
            </a:r>
            <a:r>
              <a:rPr lang="en-US" sz="1800" b="1" dirty="0" err="1"/>
              <a:t>XGBoost</a:t>
            </a:r>
            <a:r>
              <a:rPr lang="en-US" sz="1800" b="1" dirty="0"/>
              <a:t>, Lasso/Ridge </a:t>
            </a:r>
            <a:r>
              <a:rPr lang="en-US" sz="1800" dirty="0"/>
              <a:t>and</a:t>
            </a:r>
            <a:r>
              <a:rPr lang="en-US" sz="1800" b="1" dirty="0"/>
              <a:t> PCA</a:t>
            </a:r>
            <a:r>
              <a:rPr lang="en-US" sz="1800" dirty="0"/>
              <a:t> models.</a:t>
            </a:r>
          </a:p>
          <a:p>
            <a:pPr marL="0" indent="0" algn="just">
              <a:buNone/>
            </a:pPr>
            <a:endParaRPr lang="en-US" sz="1800" b="1" dirty="0"/>
          </a:p>
          <a:p>
            <a:pPr marL="0" indent="0" algn="just">
              <a:buNone/>
            </a:pPr>
            <a:r>
              <a:rPr lang="en-US" sz="1800" b="1" dirty="0"/>
              <a:t>Models Insights</a:t>
            </a:r>
            <a:r>
              <a:rPr lang="en-US" sz="1800" dirty="0"/>
              <a:t>:</a:t>
            </a:r>
          </a:p>
          <a:p>
            <a:pPr algn="just"/>
            <a:r>
              <a:rPr lang="en-US" sz="1800" b="1" dirty="0"/>
              <a:t>Logistic Regression</a:t>
            </a:r>
            <a:r>
              <a:rPr lang="en-US" sz="1800" dirty="0"/>
              <a:t>: Simple, interpretable, and benefits from SMOTE for minority class.</a:t>
            </a:r>
          </a:p>
          <a:p>
            <a:pPr algn="just"/>
            <a:r>
              <a:rPr lang="en-US" sz="1800" b="1" dirty="0"/>
              <a:t>KNN</a:t>
            </a:r>
            <a:r>
              <a:rPr lang="en-US" sz="1800" dirty="0"/>
              <a:t>: Improved by SMOTE due to distance-based nature, but still sensitive to dimensionality.</a:t>
            </a:r>
          </a:p>
          <a:p>
            <a:pPr algn="just"/>
            <a:r>
              <a:rPr lang="en-US" sz="1800" b="1" dirty="0"/>
              <a:t>Decision Tree</a:t>
            </a:r>
            <a:r>
              <a:rPr lang="en-US" sz="1800" dirty="0"/>
              <a:t>: Prone to overfitting, high FP costs and moderate SMOTE benefit.</a:t>
            </a:r>
          </a:p>
          <a:p>
            <a:pPr algn="just"/>
            <a:r>
              <a:rPr lang="en-US" sz="1800" b="1" dirty="0"/>
              <a:t>Gradient Boosting/</a:t>
            </a:r>
            <a:r>
              <a:rPr lang="en-US" sz="1800" b="1" dirty="0" err="1"/>
              <a:t>XGBoost</a:t>
            </a:r>
            <a:r>
              <a:rPr lang="en-US" sz="1800" dirty="0"/>
              <a:t>: Best performers, leveraging SMOTE and new features, minimizing costs.</a:t>
            </a:r>
          </a:p>
          <a:p>
            <a:pPr algn="just"/>
            <a:r>
              <a:rPr lang="en-US" sz="1800" b="1" dirty="0"/>
              <a:t>Lasso/Ridge</a:t>
            </a:r>
            <a:r>
              <a:rPr lang="en-US" sz="1800" dirty="0"/>
              <a:t>: Improve Logistic Regression, with Lasso selecting key features.</a:t>
            </a:r>
          </a:p>
          <a:p>
            <a:pPr algn="just"/>
            <a:r>
              <a:rPr lang="en-US" sz="1800" b="1" dirty="0"/>
              <a:t>PCA</a:t>
            </a:r>
            <a:r>
              <a:rPr lang="en-US" sz="1800" dirty="0"/>
              <a:t>: Reduces runtime but may lose feature interactions, potentially increasing costs.</a:t>
            </a:r>
          </a:p>
          <a:p>
            <a:pPr marL="0" indent="0" algn="just">
              <a:buNone/>
            </a:pPr>
            <a:endParaRPr lang="en-US" sz="1800" dirty="0"/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38652405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F213503-6471-0070-533A-4390EF3F4FE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66402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/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5270175"/>
            <a:ext cx="12185331" cy="1590742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100000">
                <a:schemeClr val="accent1">
                  <a:lumMod val="50000"/>
                </a:schemeClr>
              </a:gs>
            </a:gsLst>
            <a:lin ang="10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5265546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lumMod val="50000"/>
                </a:schemeClr>
              </a:gs>
              <a:gs pos="100000">
                <a:schemeClr val="accent1">
                  <a:alpha val="0"/>
                </a:scheme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-13335" y="5263483"/>
            <a:ext cx="12192000" cy="1597433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5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99019E5-ECF1-2AA7-29EC-CC65556C93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5510253"/>
            <a:ext cx="9895951" cy="1033669"/>
          </a:xfr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Modeling and Evaluation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EC77B49-C367-1C04-241E-6EA29E597F01}"/>
              </a:ext>
            </a:extLst>
          </p:cNvPr>
          <p:cNvSpPr txBox="1"/>
          <p:nvPr/>
        </p:nvSpPr>
        <p:spPr>
          <a:xfrm>
            <a:off x="914400" y="3355747"/>
            <a:ext cx="10962525" cy="184128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dirty="0"/>
              <a:t>The best model is </a:t>
            </a:r>
            <a:r>
              <a:rPr lang="en-US" b="1" dirty="0" err="1"/>
              <a:t>XGBoost</a:t>
            </a:r>
            <a:r>
              <a:rPr lang="en-US" dirty="0"/>
              <a:t>. It had the </a:t>
            </a:r>
            <a:r>
              <a:rPr lang="en-US" b="1" dirty="0"/>
              <a:t>lowest total cost </a:t>
            </a:r>
            <a:r>
              <a:rPr lang="en-US" dirty="0"/>
              <a:t>for the business: $1,835,102.90. It also had the </a:t>
            </a:r>
            <a:r>
              <a:rPr lang="en-US" b="1" dirty="0"/>
              <a:t>highest accuracy</a:t>
            </a:r>
            <a:r>
              <a:rPr lang="en-US" dirty="0"/>
              <a:t> of </a:t>
            </a:r>
            <a:r>
              <a:rPr lang="en-US" b="1" dirty="0"/>
              <a:t>95%</a:t>
            </a:r>
            <a:r>
              <a:rPr lang="en-US" dirty="0"/>
              <a:t> and a strong F1 score of 0.805.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False Positives</a:t>
            </a:r>
            <a:r>
              <a:rPr lang="en-US" dirty="0"/>
              <a:t>: These 144 cases are risky approvals (loans that should have been denied). Cost: The business may lose money due to defaults — typically modeled as 80% of the loan + interest.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b="1" dirty="0"/>
              <a:t>False Negatives</a:t>
            </a:r>
            <a:r>
              <a:rPr lang="en-US" dirty="0"/>
              <a:t>: The model incorrectly denied 448 loans that would have been accepted. Cost: The business loses potential interest revenue from these loans.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DEA7670-8AD4-E502-66F9-440986E21BC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7082" y="209050"/>
            <a:ext cx="8322067" cy="31466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3852287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BA44553-B675-5116-06EA-51D92DBBE7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700" dirty="0">
                <a:solidFill>
                  <a:srgbClr val="FFFFFF"/>
                </a:solidFill>
              </a:rPr>
              <a:t>Further Actions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D5F135-E8CF-FF65-E758-087B16AFDB7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32820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1800" dirty="0"/>
              <a:t>Tuning </a:t>
            </a:r>
            <a:r>
              <a:rPr lang="en-US" sz="1800" dirty="0" err="1"/>
              <a:t>XGBoost</a:t>
            </a:r>
            <a:r>
              <a:rPr lang="en-US" sz="1800" dirty="0"/>
              <a:t> (e.g., </a:t>
            </a:r>
            <a:r>
              <a:rPr lang="en-US" sz="1800" dirty="0" err="1"/>
              <a:t>max_depth</a:t>
            </a:r>
            <a:r>
              <a:rPr lang="en-US" sz="1800" dirty="0"/>
              <a:t>, </a:t>
            </a:r>
            <a:r>
              <a:rPr lang="en-US" sz="1800" dirty="0" err="1"/>
              <a:t>learning_rate</a:t>
            </a:r>
            <a:r>
              <a:rPr lang="en-US" sz="1800" dirty="0"/>
              <a:t>) to further minimize FP costs.</a:t>
            </a:r>
          </a:p>
          <a:p>
            <a:r>
              <a:rPr lang="en-US" sz="1800" dirty="0"/>
              <a:t>Considering cost-sensitive learning to prioritize FP reduction.</a:t>
            </a:r>
          </a:p>
          <a:p>
            <a:r>
              <a:rPr lang="en-US" sz="1800" dirty="0"/>
              <a:t>Exploring stacking </a:t>
            </a:r>
            <a:r>
              <a:rPr lang="en-US" sz="1800" dirty="0" err="1"/>
              <a:t>XGBoost</a:t>
            </a:r>
            <a:r>
              <a:rPr lang="en-US" sz="1800" dirty="0"/>
              <a:t> and Logistic Regression for better cost-performance trade-off.</a:t>
            </a:r>
          </a:p>
          <a:p>
            <a:r>
              <a:rPr lang="en-US" sz="1800" dirty="0"/>
              <a:t>Monitoring SMOTE overfitting; if F1 plateaus, try </a:t>
            </a:r>
            <a:r>
              <a:rPr lang="en-US" sz="1800" dirty="0" err="1"/>
              <a:t>undersampling</a:t>
            </a:r>
            <a:r>
              <a:rPr lang="en-US" sz="1800" dirty="0"/>
              <a:t> or class weights.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795086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25A974E4-6DCA-06CF-4177-D8D5689829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17EA64-FCFE-64CD-122A-4C0B1E762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965960"/>
            <a:ext cx="10156005" cy="4875087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This notebook is created to optimize the processing time of a loan approval and predict upcoming loan requests status based on a selected number of input features in the banking / financial sector. The analysis will serve as a backup information for the real decisions taken by an entity.</a:t>
            </a:r>
          </a:p>
          <a:p>
            <a:pPr marL="0" indent="0" algn="just">
              <a:buNone/>
            </a:pPr>
            <a:r>
              <a:rPr lang="en-US" sz="1800" b="1" dirty="0"/>
              <a:t>Research Question</a:t>
            </a:r>
          </a:p>
          <a:p>
            <a:pPr algn="just"/>
            <a:r>
              <a:rPr lang="en-US" sz="1800" dirty="0"/>
              <a:t>Who is eligible for a loan approval?</a:t>
            </a:r>
          </a:p>
          <a:p>
            <a:pPr algn="just"/>
            <a:endParaRPr lang="en-US" sz="1800" dirty="0"/>
          </a:p>
          <a:p>
            <a:pPr marL="0" indent="0" algn="just">
              <a:buNone/>
            </a:pPr>
            <a:r>
              <a:rPr lang="en-US" sz="1800" dirty="0"/>
              <a:t>This notebook performs:</a:t>
            </a:r>
          </a:p>
          <a:p>
            <a:pPr algn="just"/>
            <a:r>
              <a:rPr lang="en-US" sz="1800" dirty="0"/>
              <a:t>Exploratory data analysis (EDA).</a:t>
            </a:r>
          </a:p>
          <a:p>
            <a:pPr algn="just"/>
            <a:r>
              <a:rPr lang="en-US" sz="1800" dirty="0"/>
              <a:t>Missing value analysis and data cleaning .</a:t>
            </a:r>
          </a:p>
          <a:p>
            <a:pPr algn="just"/>
            <a:r>
              <a:rPr lang="en-US" sz="1800" dirty="0"/>
              <a:t>Feature engineering and class imbalance using SMOTE.</a:t>
            </a:r>
          </a:p>
          <a:p>
            <a:pPr algn="just"/>
            <a:r>
              <a:rPr lang="en-US" sz="1800" dirty="0"/>
              <a:t>Modelling Predictions. </a:t>
            </a:r>
          </a:p>
          <a:p>
            <a:pPr marL="0" indent="0" algn="just">
              <a:buNone/>
            </a:pPr>
            <a:r>
              <a:rPr lang="en-US" sz="1800" dirty="0"/>
              <a:t>The source datasets can be found at: </a:t>
            </a:r>
            <a:r>
              <a:rPr lang="en-US" sz="1800" dirty="0">
                <a:hlinkClick r:id="rId2"/>
              </a:rPr>
              <a:t>https://www.kaggle.com/code/igorvolianiuk/loan-approval-eda-catboost-optuna/input</a:t>
            </a:r>
            <a:endParaRPr lang="en-US" sz="1800" dirty="0"/>
          </a:p>
          <a:p>
            <a:pPr marL="0" indent="0" algn="just">
              <a:buNone/>
            </a:pP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4031138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7E6EF1AB-D164-D9B2-E4CA-88710F167E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" name="Rectangle 4">
            <a:extLst>
              <a:ext uri="{FF2B5EF4-FFF2-40B4-BE49-F238E27FC236}">
                <a16:creationId xmlns:a16="http://schemas.microsoft.com/office/drawing/2014/main" id="{DEE2AD96-B495-4E06-9291-B71706F728C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3CF6D67-C5A8-4ADD-9E8E-1E38CA1D31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638515" y="639280"/>
            <a:ext cx="6858000" cy="5579440"/>
          </a:xfrm>
          <a:prstGeom prst="rect">
            <a:avLst/>
          </a:prstGeom>
          <a:gradFill>
            <a:gsLst>
              <a:gs pos="800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6909FA0-B515-4681-B7A8-FA281D133B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393206" y="395206"/>
            <a:ext cx="6346209" cy="5576080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0"/>
                </a:schemeClr>
              </a:gs>
            </a:gsLst>
            <a:lin ang="1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21C9FE86-FCC3-4A31-AA1C-C882262B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1528907" y="2818967"/>
            <a:ext cx="2501979" cy="5576080"/>
          </a:xfrm>
          <a:prstGeom prst="rect">
            <a:avLst/>
          </a:prstGeom>
          <a:gradFill>
            <a:gsLst>
              <a:gs pos="2000">
                <a:schemeClr val="accent1">
                  <a:alpha val="29000"/>
                </a:schemeClr>
              </a:gs>
              <a:gs pos="100000">
                <a:srgbClr val="000000">
                  <a:alpha val="30000"/>
                </a:srgb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7D96243B-ECED-4B71-8E06-AE9A285EAD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5400000" flipH="1">
            <a:off x="-425002" y="852793"/>
            <a:ext cx="6858001" cy="5152412"/>
          </a:xfrm>
          <a:prstGeom prst="rect">
            <a:avLst/>
          </a:prstGeom>
          <a:gradFill>
            <a:gsLst>
              <a:gs pos="0">
                <a:srgbClr val="000000">
                  <a:alpha val="0"/>
                </a:srgbClr>
              </a:gs>
              <a:gs pos="99000">
                <a:schemeClr val="accent1">
                  <a:alpha val="11000"/>
                </a:schemeClr>
              </a:gs>
            </a:gsLst>
            <a:lin ang="7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A09989E4-EFDC-4A90-A633-E0525FB413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6097846">
            <a:off x="818753" y="1128497"/>
            <a:ext cx="4318303" cy="4318303"/>
          </a:xfrm>
          <a:prstGeom prst="ellipse">
            <a:avLst/>
          </a:prstGeom>
          <a:gradFill>
            <a:gsLst>
              <a:gs pos="39000">
                <a:schemeClr val="accent1">
                  <a:alpha val="0"/>
                </a:schemeClr>
              </a:gs>
              <a:gs pos="100000">
                <a:schemeClr val="accent1">
                  <a:lumMod val="60000"/>
                  <a:lumOff val="40000"/>
                  <a:alpha val="15000"/>
                </a:schemeClr>
              </a:gs>
            </a:gsLst>
            <a:lin ang="17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5334FF2-94A1-EF65-5AA1-F8257D2928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6396" y="586855"/>
            <a:ext cx="4230100" cy="3387497"/>
          </a:xfrm>
        </p:spPr>
        <p:txBody>
          <a:bodyPr anchor="b">
            <a:normAutofit/>
          </a:bodyPr>
          <a:lstStyle/>
          <a:p>
            <a:pPr algn="r"/>
            <a:r>
              <a:rPr lang="en-US" sz="4000" dirty="0">
                <a:solidFill>
                  <a:srgbClr val="FFFFFF"/>
                </a:solidFill>
              </a:rPr>
              <a:t>Dataset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EA0A7A-D729-C92F-855C-CAAD31534B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6540" y="444247"/>
            <a:ext cx="6064498" cy="6059545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700" dirty="0"/>
              <a:t>The features to proceed with the analysis are:</a:t>
            </a:r>
          </a:p>
          <a:p>
            <a:r>
              <a:rPr lang="en-US" sz="1700" b="1" dirty="0" err="1"/>
              <a:t>person_age</a:t>
            </a:r>
            <a:r>
              <a:rPr lang="en-US" sz="1700" dirty="0"/>
              <a:t>: Applicant’s age in years.</a:t>
            </a:r>
          </a:p>
          <a:p>
            <a:r>
              <a:rPr lang="en-US" sz="1700" b="1" dirty="0" err="1"/>
              <a:t>person_income</a:t>
            </a:r>
            <a:r>
              <a:rPr lang="en-US" sz="1700" dirty="0"/>
              <a:t>: Annual income of the applicant in USD.</a:t>
            </a:r>
          </a:p>
          <a:p>
            <a:r>
              <a:rPr lang="en-US" sz="1700" b="1" dirty="0" err="1"/>
              <a:t>person_home_ownership</a:t>
            </a:r>
            <a:r>
              <a:rPr lang="en-US" sz="1700" dirty="0"/>
              <a:t>: Status of homeownership (e.g., Rent, Own, Mortgage).</a:t>
            </a:r>
          </a:p>
          <a:p>
            <a:r>
              <a:rPr lang="en-US" sz="1700" b="1" dirty="0" err="1"/>
              <a:t>person_emp_length</a:t>
            </a:r>
            <a:r>
              <a:rPr lang="en-US" sz="1700" dirty="0"/>
              <a:t>: Length of employment in years.</a:t>
            </a:r>
          </a:p>
          <a:p>
            <a:r>
              <a:rPr lang="en-US" sz="1700" b="1" dirty="0" err="1"/>
              <a:t>loan_intent</a:t>
            </a:r>
            <a:r>
              <a:rPr lang="en-US" sz="1700" dirty="0"/>
              <a:t>: Purpose of the loan (e.g., Education, Medical, Personal).</a:t>
            </a:r>
          </a:p>
          <a:p>
            <a:r>
              <a:rPr lang="en-US" sz="1700" b="1" dirty="0" err="1"/>
              <a:t>loan_grade</a:t>
            </a:r>
            <a:r>
              <a:rPr lang="en-US" sz="1700" dirty="0"/>
              <a:t>: Risk grade assigned to the loan, assessing the applicant’s creditworthiness.</a:t>
            </a:r>
          </a:p>
          <a:p>
            <a:r>
              <a:rPr lang="en-US" sz="1700" b="1" dirty="0" err="1"/>
              <a:t>loan_amnt</a:t>
            </a:r>
            <a:r>
              <a:rPr lang="en-US" sz="1700" dirty="0"/>
              <a:t>: Total loan amount requested by the applicant.</a:t>
            </a:r>
          </a:p>
          <a:p>
            <a:r>
              <a:rPr lang="en-US" sz="1700" b="1" dirty="0" err="1"/>
              <a:t>loan_int_rate</a:t>
            </a:r>
            <a:r>
              <a:rPr lang="en-US" sz="1700" dirty="0"/>
              <a:t>: Interest rate associated with the loan.</a:t>
            </a:r>
          </a:p>
          <a:p>
            <a:r>
              <a:rPr lang="en-US" sz="1700" b="1" dirty="0" err="1"/>
              <a:t>loan_percent_income</a:t>
            </a:r>
            <a:r>
              <a:rPr lang="en-US" sz="1700" dirty="0"/>
              <a:t>: Percentage of the applicant’s income allocated towards loan repayment.</a:t>
            </a:r>
          </a:p>
          <a:p>
            <a:r>
              <a:rPr lang="en-US" sz="1700" b="1" dirty="0" err="1"/>
              <a:t>cb_person_default_on_file</a:t>
            </a:r>
            <a:r>
              <a:rPr lang="en-US" sz="1700" dirty="0"/>
              <a:t>: Indicates if the applicant has a history of default ('Y' for yes, 'N' for no).</a:t>
            </a:r>
          </a:p>
          <a:p>
            <a:r>
              <a:rPr lang="en-US" sz="1700" b="1" dirty="0" err="1"/>
              <a:t>cb_person_cred_hist_length</a:t>
            </a:r>
            <a:r>
              <a:rPr lang="en-US" sz="1700" dirty="0"/>
              <a:t>: Length of the applicant’s credit history in years.</a:t>
            </a:r>
          </a:p>
          <a:p>
            <a:r>
              <a:rPr lang="en-US" sz="1700" b="1" dirty="0" err="1"/>
              <a:t>loan_status</a:t>
            </a:r>
            <a:r>
              <a:rPr lang="en-US" sz="1700" dirty="0"/>
              <a:t>: The approval status of the loan (approved or not approved).</a:t>
            </a:r>
          </a:p>
        </p:txBody>
      </p:sp>
    </p:spTree>
    <p:extLst>
      <p:ext uri="{BB962C8B-B14F-4D97-AF65-F5344CB8AC3E}">
        <p14:creationId xmlns:p14="http://schemas.microsoft.com/office/powerpoint/2010/main" val="37703649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24BF9E1-D5A7-70AD-EAD8-668F96E234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 dirty="0">
                <a:solidFill>
                  <a:srgbClr val="FFFFFF"/>
                </a:solidFill>
              </a:rPr>
              <a:t>Data Pre-processing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77E9F-C3EC-F03D-13B9-C990EB30F9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880104"/>
            <a:ext cx="9724031" cy="3683358"/>
          </a:xfrm>
        </p:spPr>
        <p:txBody>
          <a:bodyPr anchor="ctr">
            <a:noAutofit/>
          </a:bodyPr>
          <a:lstStyle/>
          <a:p>
            <a:pPr marL="0" indent="0">
              <a:buNone/>
            </a:pPr>
            <a:r>
              <a:rPr lang="en-US" sz="1800" b="1" dirty="0"/>
              <a:t>Missing Value Analysis</a:t>
            </a:r>
          </a:p>
          <a:p>
            <a:pPr lvl="1"/>
            <a:r>
              <a:rPr lang="en-US" sz="1800" dirty="0"/>
              <a:t>No missing values detected (per error), indicating clean datasets.</a:t>
            </a:r>
          </a:p>
          <a:p>
            <a:pPr lvl="1"/>
            <a:r>
              <a:rPr lang="en-US" sz="1800" dirty="0"/>
              <a:t>If present (e.g., </a:t>
            </a:r>
            <a:r>
              <a:rPr lang="en-US" sz="1800" dirty="0" err="1"/>
              <a:t>person_emp_length</a:t>
            </a:r>
            <a:r>
              <a:rPr lang="en-US" sz="1800" dirty="0"/>
              <a:t>, </a:t>
            </a:r>
            <a:r>
              <a:rPr lang="en-US" sz="1800" dirty="0" err="1"/>
              <a:t>loan_int_rate</a:t>
            </a:r>
            <a:r>
              <a:rPr lang="en-US" sz="1800" dirty="0"/>
              <a:t> ~5–10%), median/mode imputation and flagging would handle them.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r>
              <a:rPr lang="en-US" sz="1800" b="1" dirty="0"/>
              <a:t>Data Cleaning</a:t>
            </a:r>
          </a:p>
          <a:p>
            <a:pPr lvl="1"/>
            <a:r>
              <a:rPr lang="en-US" sz="1800" dirty="0"/>
              <a:t>Post-Cleaning Missing Values: 0</a:t>
            </a:r>
          </a:p>
          <a:p>
            <a:pPr lvl="1"/>
            <a:r>
              <a:rPr lang="en-US" sz="1800" dirty="0"/>
              <a:t>Median imputation for numerical features (handles skewness).</a:t>
            </a:r>
          </a:p>
          <a:p>
            <a:pPr lvl="1"/>
            <a:r>
              <a:rPr lang="en-US" sz="1800" dirty="0"/>
              <a:t>Mode imputation for categorical features (rarely needed).</a:t>
            </a:r>
          </a:p>
          <a:p>
            <a:pPr marL="457200" lvl="1" indent="0">
              <a:buNone/>
            </a:pPr>
            <a:endParaRPr lang="en-US" sz="1800" dirty="0"/>
          </a:p>
          <a:p>
            <a:pPr marL="0" indent="0">
              <a:buNone/>
            </a:pPr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marL="0" indent="0">
              <a:buNone/>
            </a:pPr>
            <a:r>
              <a:rPr lang="en-US" sz="1800" dirty="0"/>
              <a:t>	</a:t>
            </a:r>
          </a:p>
          <a:p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5469312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85913F4-043F-2834-9749-0715060CAF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90E2C0-35C3-9654-D376-A602671E833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 Pre-processing 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4FA7C2-CB56-1D9B-D76F-075B8F75201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28800"/>
            <a:ext cx="9724031" cy="3683358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1800" b="1" dirty="0"/>
              <a:t>Feature Engineering Insights</a:t>
            </a:r>
            <a:endParaRPr lang="en-US" sz="1800" dirty="0"/>
          </a:p>
          <a:p>
            <a:r>
              <a:rPr lang="en-US" sz="1800" dirty="0"/>
              <a:t>New features (</a:t>
            </a:r>
            <a:r>
              <a:rPr lang="en-US" sz="1800" b="1" dirty="0" err="1"/>
              <a:t>income_to_loan_ratio</a:t>
            </a:r>
            <a:r>
              <a:rPr lang="en-US" sz="1800" b="1" dirty="0"/>
              <a:t>, </a:t>
            </a:r>
            <a:r>
              <a:rPr lang="en-US" sz="1800" b="1" dirty="0" err="1"/>
              <a:t>debt_to_income_ratio</a:t>
            </a:r>
            <a:r>
              <a:rPr lang="en-US" sz="1800" b="1" dirty="0"/>
              <a:t>, </a:t>
            </a:r>
            <a:r>
              <a:rPr lang="en-US" sz="1800" b="1" dirty="0" err="1"/>
              <a:t>loan_interest_burden</a:t>
            </a:r>
            <a:r>
              <a:rPr lang="en-US" sz="1800" dirty="0"/>
              <a:t>, etc.) capture affordability, risk, and stability.</a:t>
            </a:r>
          </a:p>
          <a:p>
            <a:r>
              <a:rPr lang="en-US" sz="1800" b="1" dirty="0" err="1"/>
              <a:t>loan_grade_risk</a:t>
            </a:r>
            <a:r>
              <a:rPr lang="en-US" sz="1800" b="1" dirty="0"/>
              <a:t> </a:t>
            </a:r>
            <a:r>
              <a:rPr lang="en-US" sz="1800" dirty="0"/>
              <a:t>preserves ordinality of </a:t>
            </a:r>
            <a:r>
              <a:rPr lang="en-US" sz="1800" dirty="0" err="1"/>
              <a:t>loan_grade</a:t>
            </a:r>
            <a:r>
              <a:rPr lang="en-US" sz="1800" dirty="0"/>
              <a:t>.</a:t>
            </a:r>
          </a:p>
          <a:p>
            <a:r>
              <a:rPr lang="en-US" sz="1800" dirty="0"/>
              <a:t>Correlation heatmap likely shows moderate correlations (e.g., </a:t>
            </a:r>
            <a:r>
              <a:rPr lang="en-US" sz="1800" b="1" dirty="0" err="1"/>
              <a:t>debt_to_income_ratio</a:t>
            </a:r>
            <a:r>
              <a:rPr lang="en-US" sz="1800" b="1" dirty="0"/>
              <a:t> </a:t>
            </a:r>
            <a:r>
              <a:rPr lang="en-US" sz="1800" dirty="0"/>
              <a:t>with</a:t>
            </a:r>
            <a:r>
              <a:rPr lang="en-US" sz="1800" b="1" dirty="0"/>
              <a:t> </a:t>
            </a:r>
            <a:r>
              <a:rPr lang="en-US" sz="1800" b="1" dirty="0" err="1"/>
              <a:t>loan_percent_income</a:t>
            </a:r>
            <a:r>
              <a:rPr lang="en-US" sz="1800" dirty="0"/>
              <a:t>), but tree-based models handle multicollinearity.</a:t>
            </a:r>
          </a:p>
          <a:p>
            <a:r>
              <a:rPr lang="en-US" sz="1800" dirty="0"/>
              <a:t>New feature distributions confirm varied patterns, boosting non-linear models.</a:t>
            </a:r>
          </a:p>
        </p:txBody>
      </p:sp>
    </p:spTree>
    <p:extLst>
      <p:ext uri="{BB962C8B-B14F-4D97-AF65-F5344CB8AC3E}">
        <p14:creationId xmlns:p14="http://schemas.microsoft.com/office/powerpoint/2010/main" val="258203061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0" name="Rectangle 9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80B1102-660E-145D-F032-B564F89914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99680" y="483447"/>
            <a:ext cx="9895951" cy="1033669"/>
          </a:xfr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Exploratory Data Analysis (EDA)</a:t>
            </a:r>
            <a:br>
              <a:rPr lang="en-US" sz="40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</a:br>
            <a:endParaRPr lang="en-US" sz="4000" kern="1200" dirty="0">
              <a:solidFill>
                <a:srgbClr val="FFFFFF"/>
              </a:solidFill>
              <a:latin typeface="+mj-lt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34A21AF-B55F-27F8-E86B-3550B06D2F1D}"/>
              </a:ext>
            </a:extLst>
          </p:cNvPr>
          <p:cNvSpPr txBox="1"/>
          <p:nvPr/>
        </p:nvSpPr>
        <p:spPr>
          <a:xfrm>
            <a:off x="914400" y="2194560"/>
            <a:ext cx="10654301" cy="3683358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Main Insights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Imbalanced </a:t>
            </a:r>
            <a:r>
              <a:rPr lang="en-US" dirty="0" err="1"/>
              <a:t>loan_status</a:t>
            </a:r>
            <a:r>
              <a:rPr lang="en-US" dirty="0"/>
              <a:t> (~70–80% approved) addressed by SMOTE, improving minority class prediction.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 err="1"/>
              <a:t>loan_grade</a:t>
            </a:r>
            <a:r>
              <a:rPr lang="en-US" dirty="0"/>
              <a:t> and </a:t>
            </a:r>
            <a:r>
              <a:rPr lang="en-US" dirty="0" err="1"/>
              <a:t>cb_person_default_on_file</a:t>
            </a:r>
            <a:r>
              <a:rPr lang="en-US" dirty="0"/>
              <a:t> are key predictors.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Numerical features are skewed, justifying scaling.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Clustering reveals risky, stable, and high-income borrowers.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  <a:p>
            <a:pPr algn="just">
              <a:lnSpc>
                <a:spcPct val="90000"/>
              </a:lnSpc>
              <a:spcAft>
                <a:spcPts val="600"/>
              </a:spcAft>
            </a:pPr>
            <a:r>
              <a:rPr lang="en-US" b="1" dirty="0"/>
              <a:t>SMOTE Insights</a:t>
            </a:r>
            <a:endParaRPr lang="en-US" dirty="0"/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Applied due to </a:t>
            </a:r>
            <a:r>
              <a:rPr lang="en-US" dirty="0" err="1"/>
              <a:t>loan_status</a:t>
            </a:r>
            <a:r>
              <a:rPr lang="en-US" dirty="0"/>
              <a:t> imbalance (~20–30% defaults), balancing training data to equal class counts.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SMOTE generates synthetic samples for the minority class using k-nearest neighbors, balancing the training data.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Improves recall for class 0 (defaults), reducing FN (lost interest) and indirectly FP (costly defaults).</a:t>
            </a:r>
          </a:p>
          <a:p>
            <a:pPr marL="285750"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en-US" dirty="0"/>
              <a:t>Expected to increase F1 for </a:t>
            </a:r>
            <a:r>
              <a:rPr lang="en-US" dirty="0" err="1"/>
              <a:t>XGBoost</a:t>
            </a:r>
            <a:r>
              <a:rPr lang="en-US" dirty="0"/>
              <a:t> and Gradient Boosting (~0.87–0.92), especially for minority class.</a:t>
            </a:r>
          </a:p>
          <a:p>
            <a:pPr indent="-228600" algn="just">
              <a:lnSpc>
                <a:spcPct val="90000"/>
              </a:lnSpc>
              <a:spcAft>
                <a:spcPts val="600"/>
              </a:spcAft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459914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F7C8913-A7EB-88CB-D53F-C216C074D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91A6D45B-0EBC-6888-3F62-8F383BC2AF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Exploratory Data Analysis (EDA)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5EAB6E-2B1A-5F9B-C11E-D199F8BA8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91970"/>
            <a:ext cx="10705671" cy="4671492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The summary table for </a:t>
            </a:r>
            <a:r>
              <a:rPr lang="en-US" sz="1800" b="1" dirty="0" err="1"/>
              <a:t>train_data</a:t>
            </a:r>
            <a:r>
              <a:rPr lang="en-US" sz="1800" b="1" dirty="0"/>
              <a:t> </a:t>
            </a:r>
            <a:r>
              <a:rPr lang="en-US" sz="1800" dirty="0"/>
              <a:t>shows the following information about loan applications from 58,645 people.</a:t>
            </a:r>
          </a:p>
          <a:p>
            <a:pPr marL="0" indent="0" algn="just">
              <a:buNone/>
            </a:pPr>
            <a:r>
              <a:rPr lang="en-US" sz="1800" b="1" dirty="0"/>
              <a:t>Person Information</a:t>
            </a:r>
            <a:endParaRPr lang="en-US" sz="1800" dirty="0"/>
          </a:p>
          <a:p>
            <a:pPr algn="just"/>
            <a:r>
              <a:rPr lang="en-US" sz="1800" b="1" dirty="0"/>
              <a:t>Age</a:t>
            </a:r>
            <a:r>
              <a:rPr lang="en-US" sz="1800" dirty="0"/>
              <a:t>: Most people are around 27 years old, but some are much older (up to 123 years - weird). </a:t>
            </a:r>
          </a:p>
          <a:p>
            <a:pPr algn="just"/>
            <a:r>
              <a:rPr lang="en-US" sz="1800" b="1" dirty="0"/>
              <a:t>Income</a:t>
            </a:r>
            <a:r>
              <a:rPr lang="en-US" sz="1800" dirty="0"/>
              <a:t>: On average, people earn about 64,000 dirhams. Some earn very little (4,200 dirhams), and some earn a lot (up to 1.9 million). </a:t>
            </a:r>
          </a:p>
          <a:p>
            <a:pPr algn="just"/>
            <a:r>
              <a:rPr lang="en-US" sz="1800" b="1" dirty="0"/>
              <a:t>Employment (years)</a:t>
            </a:r>
            <a:r>
              <a:rPr lang="en-US" sz="1800" dirty="0"/>
              <a:t>: Most people have worked for about 4.7 years, but some have worked for over 100 years (this may be a mistake or special case).</a:t>
            </a:r>
          </a:p>
          <a:p>
            <a:pPr marL="0" indent="0" algn="just">
              <a:buNone/>
            </a:pPr>
            <a:r>
              <a:rPr lang="en-US" sz="1800" b="1" dirty="0"/>
              <a:t>Loan Information</a:t>
            </a:r>
            <a:endParaRPr lang="en-US" sz="1800" dirty="0"/>
          </a:p>
          <a:p>
            <a:pPr algn="just"/>
            <a:r>
              <a:rPr lang="en-US" sz="1800" b="1" dirty="0"/>
              <a:t>Loan Amount</a:t>
            </a:r>
            <a:r>
              <a:rPr lang="en-US" sz="1800" dirty="0"/>
              <a:t>: The average loan is about 9,200 dirhams, but some loans are as small as 500 dirhams and as big as 35,000 dirhams.</a:t>
            </a:r>
          </a:p>
          <a:p>
            <a:pPr algn="just"/>
            <a:r>
              <a:rPr lang="en-US" sz="1800" b="1" dirty="0"/>
              <a:t>Interest Rate</a:t>
            </a:r>
            <a:r>
              <a:rPr lang="en-US" sz="1800" dirty="0"/>
              <a:t>: The average interest rate is 10.68%, but it can be as low as 5.42% or as high as 23.22%.</a:t>
            </a:r>
          </a:p>
          <a:p>
            <a:pPr algn="just"/>
            <a:r>
              <a:rPr lang="en-US" sz="1800" b="1" dirty="0"/>
              <a:t>Loan Percent of Income</a:t>
            </a:r>
            <a:r>
              <a:rPr lang="en-US" sz="1800" dirty="0"/>
              <a:t>: On average, the loan is 16% of the person’s income.</a:t>
            </a:r>
          </a:p>
          <a:p>
            <a:pPr algn="just"/>
            <a:r>
              <a:rPr lang="en-US" sz="1800" b="1" dirty="0"/>
              <a:t>Loan Grade Risk</a:t>
            </a:r>
            <a:r>
              <a:rPr lang="en-US" sz="1800" dirty="0"/>
              <a:t>: This is a number from 1 to 7 showing how risky the loan is. Most people are around grade 2.</a:t>
            </a:r>
          </a:p>
        </p:txBody>
      </p:sp>
    </p:spTree>
    <p:extLst>
      <p:ext uri="{BB962C8B-B14F-4D97-AF65-F5344CB8AC3E}">
        <p14:creationId xmlns:p14="http://schemas.microsoft.com/office/powerpoint/2010/main" val="26109769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4203E2-8FD9-0381-53FB-4CAE0A26F51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1B15ED52-F352-441B-82BF-E0EA34836D0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B2E3793-BFE6-45A2-9B7B-E18844431C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-1" y="-1"/>
            <a:ext cx="12191998" cy="1590742"/>
          </a:xfrm>
          <a:prstGeom prst="rect">
            <a:avLst/>
          </a:prstGeom>
          <a:gradFill>
            <a:gsLst>
              <a:gs pos="0">
                <a:srgbClr val="000000"/>
              </a:gs>
              <a:gs pos="100000">
                <a:schemeClr val="accent1">
                  <a:lumMod val="75000"/>
                </a:schemeClr>
              </a:gs>
            </a:gsLst>
            <a:lin ang="8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BC4C4868-CB8F-4AF9-9CDB-8108F2C19B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-3" y="0"/>
            <a:ext cx="8115306" cy="1590742"/>
          </a:xfrm>
          <a:prstGeom prst="rect">
            <a:avLst/>
          </a:prstGeom>
          <a:gradFill>
            <a:gsLst>
              <a:gs pos="20000">
                <a:schemeClr val="accent1">
                  <a:alpha val="0"/>
                </a:schemeClr>
              </a:gs>
              <a:gs pos="100000">
                <a:schemeClr val="accent1">
                  <a:lumMod val="50000"/>
                  <a:alpha val="55000"/>
                </a:schemeClr>
              </a:gs>
            </a:gsLst>
            <a:lin ang="13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375E0459-6403-40CD-989D-56A4407CA1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115299" y="-1"/>
            <a:ext cx="4076698" cy="1590742"/>
          </a:xfrm>
          <a:prstGeom prst="rect">
            <a:avLst/>
          </a:prstGeom>
          <a:gradFill>
            <a:gsLst>
              <a:gs pos="0">
                <a:schemeClr val="accent1">
                  <a:alpha val="66000"/>
                </a:schemeClr>
              </a:gs>
              <a:gs pos="100000">
                <a:srgbClr val="000000">
                  <a:alpha val="30000"/>
                </a:srgbClr>
              </a:gs>
            </a:gsLst>
            <a:lin ang="132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53E5B1A8-3AC9-4BD1-9BBC-78CA94F2D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59350" y="-1"/>
            <a:ext cx="11732646" cy="1597433"/>
          </a:xfrm>
          <a:prstGeom prst="rect">
            <a:avLst/>
          </a:prstGeom>
          <a:gradFill>
            <a:gsLst>
              <a:gs pos="50000">
                <a:srgbClr val="000000">
                  <a:alpha val="0"/>
                </a:srgbClr>
              </a:gs>
              <a:gs pos="99000">
                <a:schemeClr val="accent1">
                  <a:lumMod val="50000"/>
                  <a:alpha val="52000"/>
                </a:schemeClr>
              </a:gs>
            </a:gsLst>
            <a:lin ang="168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E7DAF5A-D322-D054-5241-35C2939240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3400">
                <a:solidFill>
                  <a:srgbClr val="FFFFFF"/>
                </a:solidFill>
              </a:rPr>
              <a:t>Exploratory Data Analysis (EDA)</a:t>
            </a:r>
            <a:br>
              <a:rPr lang="en-US" sz="3400">
                <a:solidFill>
                  <a:srgbClr val="FFFFFF"/>
                </a:solidFill>
              </a:rPr>
            </a:br>
            <a:endParaRPr lang="en-US" sz="3400">
              <a:solidFill>
                <a:srgbClr val="FFFFFF"/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D5C0B-0E74-CE99-B143-3CA2ED7547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2496038"/>
            <a:ext cx="11116637" cy="3683358"/>
          </a:xfrm>
        </p:spPr>
        <p:txBody>
          <a:bodyPr anchor="ctr">
            <a:noAutofit/>
          </a:bodyPr>
          <a:lstStyle/>
          <a:p>
            <a:pPr marL="0" indent="0" algn="just">
              <a:buNone/>
            </a:pPr>
            <a:r>
              <a:rPr lang="en-US" sz="1800" dirty="0"/>
              <a:t>The summary table for </a:t>
            </a:r>
            <a:r>
              <a:rPr lang="en-US" sz="1800" b="1" dirty="0" err="1"/>
              <a:t>test_data</a:t>
            </a:r>
            <a:r>
              <a:rPr lang="en-US" sz="1800" b="1" dirty="0"/>
              <a:t> </a:t>
            </a:r>
            <a:r>
              <a:rPr lang="en-US" sz="1800" dirty="0"/>
              <a:t>shows the following information about loan applications from 39,098 people.</a:t>
            </a:r>
          </a:p>
          <a:p>
            <a:pPr marL="0" indent="0" algn="just">
              <a:buNone/>
            </a:pPr>
            <a:r>
              <a:rPr lang="en-US" sz="1800" b="1" dirty="0"/>
              <a:t>Person Information</a:t>
            </a:r>
            <a:endParaRPr lang="en-US" sz="1800" dirty="0"/>
          </a:p>
          <a:p>
            <a:pPr algn="just"/>
            <a:r>
              <a:rPr lang="en-US" sz="1800" b="1" dirty="0"/>
              <a:t>Age</a:t>
            </a:r>
            <a:r>
              <a:rPr lang="en-US" sz="1800" dirty="0"/>
              <a:t>: Most people are around 27 years old. The youngest is 20, and the oldest is 94.</a:t>
            </a:r>
          </a:p>
          <a:p>
            <a:pPr algn="just"/>
            <a:r>
              <a:rPr lang="en-US" sz="1800" b="1" dirty="0"/>
              <a:t>Income</a:t>
            </a:r>
            <a:r>
              <a:rPr lang="en-US" sz="1800" dirty="0"/>
              <a:t>: On average, people earn about 64,000 dirhams. Some earn very little (4,000 dirhams), and some earn a lot (up to 1.9 million).</a:t>
            </a:r>
          </a:p>
          <a:p>
            <a:pPr algn="just"/>
            <a:r>
              <a:rPr lang="en-US" sz="1800" b="1" dirty="0"/>
              <a:t>Employment (years)</a:t>
            </a:r>
            <a:r>
              <a:rPr lang="en-US" sz="1800" dirty="0"/>
              <a:t>: Most people have worked for about 4.7 years. Some have worked for up to 42 years.</a:t>
            </a:r>
          </a:p>
          <a:p>
            <a:pPr marL="0" indent="0" algn="just">
              <a:buNone/>
            </a:pPr>
            <a:r>
              <a:rPr lang="en-US" sz="1800" b="1" dirty="0"/>
              <a:t>Loan Information</a:t>
            </a:r>
            <a:endParaRPr lang="en-US" sz="1800" dirty="0"/>
          </a:p>
          <a:p>
            <a:pPr algn="just"/>
            <a:r>
              <a:rPr lang="en-US" sz="1800" b="1" dirty="0"/>
              <a:t>Loan Amount</a:t>
            </a:r>
            <a:r>
              <a:rPr lang="en-US" sz="1800" dirty="0"/>
              <a:t>: The average loan is about 9,251 dirhams. The smallest loan is 700 dirhams, and the biggest is 35,000 dirhams.</a:t>
            </a:r>
          </a:p>
          <a:p>
            <a:pPr algn="just"/>
            <a:r>
              <a:rPr lang="en-US" sz="1800" b="1" dirty="0"/>
              <a:t>Interest Rate</a:t>
            </a:r>
            <a:r>
              <a:rPr lang="en-US" sz="1800" dirty="0"/>
              <a:t>: The average interest rate is 10.66%, with the lowest at 5.42% and the highest at 22.11%.</a:t>
            </a:r>
          </a:p>
          <a:p>
            <a:pPr algn="just"/>
            <a:r>
              <a:rPr lang="en-US" sz="1800" b="1" dirty="0"/>
              <a:t>Loan Percent of Income</a:t>
            </a:r>
            <a:r>
              <a:rPr lang="en-US" sz="1800" dirty="0"/>
              <a:t>: On average, the loan is 16% of the person’s income.</a:t>
            </a:r>
          </a:p>
          <a:p>
            <a:pPr algn="just"/>
            <a:r>
              <a:rPr lang="en-US" sz="1800" b="1" dirty="0"/>
              <a:t>Loan Grade Risk</a:t>
            </a:r>
            <a:r>
              <a:rPr lang="en-US" sz="1800" dirty="0"/>
              <a:t>: This is a number from 1 to 7 showing how risky the loan is. Most people are around grade 2.</a:t>
            </a:r>
          </a:p>
          <a:p>
            <a:pPr algn="just"/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2901578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B516954-F9FC-DA6A-FFD5-5888AEAD5F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12609869-9E80-471B-A487-A53288E0E79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 w="12700" cap="flat" cmpd="sng" algn="ctr">
            <a:noFill/>
            <a:prstDash val="solid"/>
            <a:miter lim="800000"/>
          </a:ln>
          <a:effectLst/>
          <a:extLs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407533D-1EA6-0B64-25A0-6FCE89C92A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36397" y="502020"/>
            <a:ext cx="5323715" cy="1642970"/>
          </a:xfrm>
        </p:spPr>
        <p:txBody>
          <a:bodyPr anchor="b">
            <a:normAutofit/>
          </a:bodyPr>
          <a:lstStyle/>
          <a:p>
            <a:r>
              <a:rPr lang="en-US" sz="3700"/>
              <a:t>Exploratory Data Analysis (EDA)</a:t>
            </a:r>
            <a:br>
              <a:rPr lang="en-US" sz="3700"/>
            </a:br>
            <a:endParaRPr lang="en-US" sz="37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E96D8C-6723-DBA3-27CD-FE0DB62E12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14400" y="1861363"/>
            <a:ext cx="5315189" cy="3535083"/>
          </a:xfrm>
        </p:spPr>
        <p:txBody>
          <a:bodyPr anchor="t">
            <a:normAutofit/>
          </a:bodyPr>
          <a:lstStyle/>
          <a:p>
            <a:pPr algn="just"/>
            <a:r>
              <a:rPr lang="en-US" sz="1800" b="1" dirty="0" err="1"/>
              <a:t>person_age</a:t>
            </a:r>
            <a:r>
              <a:rPr lang="en-US" sz="1800" dirty="0"/>
              <a:t>: Right-skewed toward younger applicants (mean 27 years, median 25), with outliers up to 123 (likely data errors, as ages &gt;80 are rare). Older applicants (&gt;40) have slightly higher approval rates (18% vs. 12% for &lt;30). </a:t>
            </a:r>
          </a:p>
          <a:p>
            <a:pPr algn="just"/>
            <a:endParaRPr lang="en-US" sz="1800" dirty="0"/>
          </a:p>
          <a:p>
            <a:pPr algn="just"/>
            <a:endParaRPr lang="en-US" sz="1800" dirty="0"/>
          </a:p>
          <a:p>
            <a:pPr algn="just"/>
            <a:r>
              <a:rPr lang="en-US" sz="1800" b="1" dirty="0" err="1"/>
              <a:t>person_emp_length</a:t>
            </a:r>
            <a:r>
              <a:rPr lang="en-US" sz="1800" dirty="0"/>
              <a:t>: Right-skewed (mean 4.8 years, median 4), with 5% missing. Longer employment (&gt;10 years) boosts approval to ~20%.</a:t>
            </a:r>
          </a:p>
          <a:p>
            <a:pPr algn="just"/>
            <a:endParaRPr lang="en-US" sz="1800" dirty="0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004738A-9D34-43E8-97D2-CA0EED4F8B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5"/>
            <a:ext cx="4092521" cy="6858000"/>
          </a:xfrm>
          <a:prstGeom prst="rect">
            <a:avLst/>
          </a:prstGeom>
          <a:gradFill>
            <a:gsLst>
              <a:gs pos="8000">
                <a:srgbClr val="000000">
                  <a:alpha val="94000"/>
                </a:srgbClr>
              </a:gs>
              <a:gs pos="100000">
                <a:schemeClr val="accent1"/>
              </a:gs>
            </a:gsLst>
            <a:lin ang="2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8B8D07F-F13E-443E-BA68-2D26672D76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"/>
            <a:ext cx="4092521" cy="6400369"/>
          </a:xfrm>
          <a:prstGeom prst="rect">
            <a:avLst/>
          </a:prstGeom>
          <a:gradFill>
            <a:gsLst>
              <a:gs pos="31000">
                <a:schemeClr val="accent1">
                  <a:lumMod val="50000"/>
                  <a:alpha val="0"/>
                </a:schemeClr>
              </a:gs>
              <a:gs pos="100000">
                <a:schemeClr val="accent1">
                  <a:lumMod val="50000"/>
                  <a:alpha val="26000"/>
                </a:schemeClr>
              </a:gs>
            </a:gsLst>
            <a:lin ang="18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2813A4FA-24A5-41ED-A534-3807D1B2F3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22"/>
            <a:ext cx="4068667" cy="6400389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72000">
                <a:srgbClr val="000000">
                  <a:alpha val="21000"/>
                </a:srgbClr>
              </a:gs>
            </a:gsLst>
            <a:lin ang="30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C3944F27-CA70-4E84-A51A-E6BF895589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 flipH="1">
            <a:off x="8123333" y="-10"/>
            <a:ext cx="3611467" cy="6857997"/>
          </a:xfrm>
          <a:prstGeom prst="rect">
            <a:avLst/>
          </a:prstGeom>
          <a:gradFill>
            <a:gsLst>
              <a:gs pos="0">
                <a:schemeClr val="accent1">
                  <a:alpha val="0"/>
                </a:schemeClr>
              </a:gs>
              <a:gs pos="93000">
                <a:srgbClr val="000000">
                  <a:alpha val="29000"/>
                </a:srgb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9" name="Picture 8" descr="A group of graphs and diagrams&#10;&#10;AI-generated content may be incorrect.">
            <a:extLst>
              <a:ext uri="{FF2B5EF4-FFF2-40B4-BE49-F238E27FC236}">
                <a16:creationId xmlns:a16="http://schemas.microsoft.com/office/drawing/2014/main" id="{DAB38F49-BF7A-69EA-411F-BD0DD58BF03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r="49784"/>
          <a:stretch>
            <a:fillRect/>
          </a:stretch>
        </p:blipFill>
        <p:spPr>
          <a:xfrm>
            <a:off x="7075967" y="1617806"/>
            <a:ext cx="4170530" cy="3654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13393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1467</TotalTime>
  <Words>1885</Words>
  <Application>Microsoft Office PowerPoint</Application>
  <PresentationFormat>Widescreen</PresentationFormat>
  <Paragraphs>126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2" baseType="lpstr">
      <vt:lpstr>Aptos</vt:lpstr>
      <vt:lpstr>Aptos Display</vt:lpstr>
      <vt:lpstr>Arial</vt:lpstr>
      <vt:lpstr>Calibri</vt:lpstr>
      <vt:lpstr>Office Theme</vt:lpstr>
      <vt:lpstr>Who is eligible for a loan approval? </vt:lpstr>
      <vt:lpstr>Executive Summary</vt:lpstr>
      <vt:lpstr>Dataset features</vt:lpstr>
      <vt:lpstr>Data Pre-processing Overview</vt:lpstr>
      <vt:lpstr>Data Pre-processing Overview</vt:lpstr>
      <vt:lpstr>Exploratory Data Analysis (EDA) </vt:lpstr>
      <vt:lpstr>Exploratory Data Analysis (EDA) </vt:lpstr>
      <vt:lpstr>Exploratory Data Analysis (EDA) </vt:lpstr>
      <vt:lpstr>Exploratory Data Analysis (EDA) </vt:lpstr>
      <vt:lpstr>Exploratory Data Analysis (EDA) </vt:lpstr>
      <vt:lpstr>Exploratory Data Analysis (EDA) </vt:lpstr>
      <vt:lpstr>Exploratory Data Analysis (EDA) </vt:lpstr>
      <vt:lpstr>Clustering Analysis</vt:lpstr>
      <vt:lpstr>Dimensionality Reduction with PCA</vt:lpstr>
      <vt:lpstr>Modeling and Evaluation</vt:lpstr>
      <vt:lpstr>Modeling and Evaluation</vt:lpstr>
      <vt:lpstr>Further Actions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Oscar Zamora Picazo</dc:creator>
  <cp:lastModifiedBy>Oscar Zamora Picazo</cp:lastModifiedBy>
  <cp:revision>1</cp:revision>
  <dcterms:created xsi:type="dcterms:W3CDTF">2025-09-30T09:15:53Z</dcterms:created>
  <dcterms:modified xsi:type="dcterms:W3CDTF">2025-10-02T13:21:33Z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a2de6ce-6f5c-4a78-b79e-ab04ad7072e0_Enabled">
    <vt:lpwstr>true</vt:lpwstr>
  </property>
  <property fmtid="{D5CDD505-2E9C-101B-9397-08002B2CF9AE}" pid="3" name="MSIP_Label_4a2de6ce-6f5c-4a78-b79e-ab04ad7072e0_SetDate">
    <vt:lpwstr>2025-09-30T09:28:46Z</vt:lpwstr>
  </property>
  <property fmtid="{D5CDD505-2E9C-101B-9397-08002B2CF9AE}" pid="4" name="MSIP_Label_4a2de6ce-6f5c-4a78-b79e-ab04ad7072e0_Method">
    <vt:lpwstr>Privileged</vt:lpwstr>
  </property>
  <property fmtid="{D5CDD505-2E9C-101B-9397-08002B2CF9AE}" pid="5" name="MSIP_Label_4a2de6ce-6f5c-4a78-b79e-ab04ad7072e0_Name">
    <vt:lpwstr>Public</vt:lpwstr>
  </property>
  <property fmtid="{D5CDD505-2E9C-101B-9397-08002B2CF9AE}" pid="6" name="MSIP_Label_4a2de6ce-6f5c-4a78-b79e-ab04ad7072e0_SiteId">
    <vt:lpwstr>03bbcf1f-2b93-475f-b337-e2271a3f97b2</vt:lpwstr>
  </property>
  <property fmtid="{D5CDD505-2E9C-101B-9397-08002B2CF9AE}" pid="7" name="MSIP_Label_4a2de6ce-6f5c-4a78-b79e-ab04ad7072e0_ActionId">
    <vt:lpwstr>d3d43594-1462-4cc2-9d15-057b87a57bc1</vt:lpwstr>
  </property>
  <property fmtid="{D5CDD505-2E9C-101B-9397-08002B2CF9AE}" pid="8" name="MSIP_Label_4a2de6ce-6f5c-4a78-b79e-ab04ad7072e0_ContentBits">
    <vt:lpwstr>2</vt:lpwstr>
  </property>
  <property fmtid="{D5CDD505-2E9C-101B-9397-08002B2CF9AE}" pid="9" name="MSIP_Label_4a2de6ce-6f5c-4a78-b79e-ab04ad7072e0_Tag">
    <vt:lpwstr>10, 0, 1, 1</vt:lpwstr>
  </property>
  <property fmtid="{D5CDD505-2E9C-101B-9397-08002B2CF9AE}" pid="10" name="ClassificationContentMarkingFooterLocations">
    <vt:lpwstr>Office Theme:8</vt:lpwstr>
  </property>
  <property fmtid="{D5CDD505-2E9C-101B-9397-08002B2CF9AE}" pid="11" name="ClassificationContentMarkingFooterText">
    <vt:lpwstr>DOF-Public</vt:lpwstr>
  </property>
</Properties>
</file>