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4" y="21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4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7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7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4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5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4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3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5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6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589D4-18C3-4766-89B9-9C6A05861CAA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84795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双极型晶体管结构图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" b="1430"/>
          <a:stretch/>
        </p:blipFill>
        <p:spPr bwMode="auto">
          <a:xfrm>
            <a:off x="251520" y="13095"/>
            <a:ext cx="3447678" cy="3847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3588" y="4437112"/>
            <a:ext cx="9111916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在基区中进行了一次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型掺杂形成发射区，其分布是高斯分布，峰值位置在硅表面，其峰值浓度为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7e19cm</a:t>
            </a:r>
            <a:r>
              <a:rPr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，纵向特征长度为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0.17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）为了使集电极与集电区之间形成欧姆接触，在衬底上进行了一次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型掺杂，其分布是高斯分布，峰值位置在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y=6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处，其峰值浓度为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1e19cm</a:t>
            </a:r>
            <a:r>
              <a:rPr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，纵向特征长度为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0.27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0845" y="129601"/>
            <a:ext cx="52920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具体掺杂要求如下：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型衬底均匀掺杂，掺杂浓度为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1e15cm</a:t>
            </a:r>
            <a:r>
              <a:rPr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-3</a:t>
            </a:r>
            <a:r>
              <a:rPr lang="zh-CN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厚度为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型衬底上进行了一次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型掺杂，其分布是高斯分布，峰值位置在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y=0.35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，其峰值浓度为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6e17cm</a:t>
            </a:r>
            <a:r>
              <a:rPr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，纵向特征长度为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0.16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衬底上进行了一次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型掺杂形成基区，其分布是高斯分布，峰值位置在硅表面，其峰值浓度为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4e18cm</a:t>
            </a:r>
            <a:r>
              <a:rPr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，纵向特征长度为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0.16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95099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7544" y="980728"/>
            <a:ext cx="87849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仿真要求：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）构建双极型晶体管的仿真网格，并根据掺杂浓度对网格进行细化；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）仿真双极型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NPN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晶体管的共发射极输出特性曲线，观察厄尔利效应；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//1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条即可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）仿真双极型晶体管的三个击穿电压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BV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CBO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BV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CEO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BV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EBO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）类比于测试实验，仿真同时输出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条不同的阶梯状基极电流对应 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的输出特性曲线（包括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），采用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loop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循环语句实现；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	//11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条，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1,2,3…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倍数增加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,loop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实现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//5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）仿真双极管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Vbe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曲线；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）仿真双极管转移特性曲线，即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曲线；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//7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）仿真双极管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共发射极电流放大系数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vs.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曲线。</a:t>
            </a:r>
            <a:br>
              <a:rPr lang="en-US" altLang="zh-CN" sz="2000" dirty="0"/>
            </a:b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63104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982" y="4133547"/>
            <a:ext cx="187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MOSFET</a:t>
            </a:r>
            <a:r>
              <a:rPr lang="zh-CN" altLang="en-US" sz="2000" b="1" dirty="0">
                <a:solidFill>
                  <a:srgbClr val="0070C0"/>
                </a:solidFill>
              </a:rPr>
              <a:t>结构图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9792" y="1037922"/>
            <a:ext cx="6336704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具体掺杂要求如下：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型衬底均匀掺杂，掺杂浓度为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1e15cm</a:t>
            </a:r>
            <a:r>
              <a:rPr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-3</a:t>
            </a:r>
            <a:r>
              <a:rPr lang="zh-CN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厚度为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型衬底上制作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阱，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阱区是高斯分布，峰值位置在表面处，其峰值为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2e16cm</a:t>
            </a:r>
            <a:r>
              <a:rPr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，纵向特征长度为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0.2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n+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源漏区是高斯分布，其峰值为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2e20cm</a:t>
            </a:r>
            <a:r>
              <a:rPr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，结深为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0.1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xy.ratio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=0.6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）栅氧化层的厚度为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40nm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76672"/>
            <a:ext cx="17621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6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467544" y="552737"/>
            <a:ext cx="835292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仿真要求：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）构建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NMOS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晶体管的仿真网格；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）仿真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NMOS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转移特性曲线（固定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）仿真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NMOS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输出特性曲线（固定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GS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=2.0V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）仿真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NMOS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晶体管的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BV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（固定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GS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=0.0V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），提取击穿电压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；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arenR" startAt="5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改变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BS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0:-0.5:-5V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，仿真不同衬底偏压下的转移特性曲线，观察阈值电压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的变化规律，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loop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循环实现；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网格不会变可以直接循环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6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）改变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GS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0.5:0.5:5V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，仿真不同栅源电压下的输出特性曲线，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loop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循环实现；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7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）改变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GS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-10:1:0V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，仿真不同栅源电压下的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BV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DS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 提取击穿电压，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loop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循环实现；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）改变栅介质层厚度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Tox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20:20:100nm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），固定栅源电压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en-US" altLang="zh-CN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GS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=-5.0V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，仿真不同栅介质层厚度下的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BV</a:t>
            </a:r>
            <a:r>
              <a:rPr lang="en-US" altLang="zh-CN" sz="20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DS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 提取击穿电压，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loop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循环实现。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//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需要输出数据再循环画图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65572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627</Words>
  <Application>Microsoft Office PowerPoint</Application>
  <PresentationFormat>全屏显示(4:3)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228371071@qq.com</cp:lastModifiedBy>
  <cp:revision>88</cp:revision>
  <dcterms:created xsi:type="dcterms:W3CDTF">2019-09-26T03:13:32Z</dcterms:created>
  <dcterms:modified xsi:type="dcterms:W3CDTF">2022-12-07T16:50:32Z</dcterms:modified>
</cp:coreProperties>
</file>