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44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7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87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5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2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231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9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589D4-18C3-4766-89B9-9C6A05861CA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E618-1AC3-4F25-A65A-BBBEF5910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504542"/>
            <a:ext cx="9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简化版本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仿真（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上下电极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，宽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7μm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，厚度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12μm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具体掺杂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要求如下：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）衬底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p-sub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是均匀掺杂，掺杂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浓度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分别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1e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(14:1:18)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cm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-3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）上下表面层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是均匀掺杂（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厚度固定为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1μm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其峰值为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1e20cm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-3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573016"/>
            <a:ext cx="8784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仿真要求：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）构建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结二极管的仿真网格，并根据掺杂浓度对网格进行细化；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）仿真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结的正向和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反向直流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特性，并提取出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其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正向导通电压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反向击穿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电压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观察正向导通电压和反向击穿电压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随浓度变化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的变化规律。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6372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0"/>
            <a:ext cx="868191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简化版本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PIN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仿真（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上下电极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，宽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7μm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，厚度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12μm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具体掺杂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要求如下：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）本征区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（可假定为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型）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掺杂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浓度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1e10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cm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-3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）本征区厚度按（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1:1:10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μm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依次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变化；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是均匀掺杂，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其峰值为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1e20cm</a:t>
            </a:r>
            <a:r>
              <a:rPr kumimoji="0" lang="en-US" altLang="zh-CN" sz="2000" b="1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-3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；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n+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区厚度固定为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1.5μm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去掉本征层厚度后余下的为</a:t>
            </a:r>
            <a:r>
              <a:rPr lang="en-US" altLang="zh-CN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p+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</a:t>
            </a: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厚度</a:t>
            </a:r>
            <a:r>
              <a:rPr lang="zh-CN" alt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933056"/>
            <a:ext cx="8784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仿真要求：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）构建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PIN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结二极管的仿真网格，并根据掺杂浓度对网格进行细化；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）仿真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PIN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结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的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反向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直流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特性，并提取出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其反向击穿电压值，观察其随本征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区厚度变化的变化规律并和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《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微电子器件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》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/>
              </a:rPr>
              <a:t>课程理论知识对照。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2574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40957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512" y="3789040"/>
            <a:ext cx="450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</a:rPr>
              <a:t>平面结构二极管结构图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endParaRPr lang="zh-CN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716016" y="692696"/>
            <a:ext cx="41764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具体掺杂</a:t>
            </a: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要求如下：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）衬底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p-sub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是均匀掺杂，掺杂浓度为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5e15cm</a:t>
            </a:r>
            <a:r>
              <a:rPr lang="en-US" altLang="zh-CN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厚度为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5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p+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n+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区是高斯分布，其峰值为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1e20cm</a:t>
            </a:r>
            <a:r>
              <a:rPr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-3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，纵向结深为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0.3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，横向的特征长度为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0.12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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293096"/>
            <a:ext cx="87849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仿真要求：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）构建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结二极管的仿真网格，并根据掺杂浓度对网格进行细化；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结正向特性，画出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I-V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曲线和对应电流分布图；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）仿真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PN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结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反向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的直流特性，并提取出其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击穿电压，并画出其对应的电场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分布图和碰撞电离率分布图。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5816" y="-1714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实际</a:t>
            </a:r>
            <a:r>
              <a:rPr lang="en-US" altLang="zh-CN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PN</a:t>
            </a:r>
            <a:r>
              <a:rPr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结</a:t>
            </a:r>
            <a:r>
              <a:rPr lang="zh-CN" altLang="en-US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仿真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4086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415</Words>
  <Application>Microsoft Office PowerPoint</Application>
  <PresentationFormat>全屏显示(4:3)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Symbol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JIANGUO ZHANG</cp:lastModifiedBy>
  <cp:revision>68</cp:revision>
  <dcterms:created xsi:type="dcterms:W3CDTF">2019-09-26T03:13:32Z</dcterms:created>
  <dcterms:modified xsi:type="dcterms:W3CDTF">2022-12-04T23:20:57Z</dcterms:modified>
</cp:coreProperties>
</file>