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B7F93-8105-3C68-6A75-50C41FE5D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75C10D-F59D-FA1F-C3FE-C016981B2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E5C7F-D883-9ED0-A598-DC42AF46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E5EFD-5C97-7CDE-23D2-44F072E3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F3EA8-45D4-5568-95B9-998B68DA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B2182-471C-5B2A-590F-712130BB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6A6CCF-C97D-EE62-4146-91EDEC49B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C1884-9989-F153-3339-2A25D8DE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DF975-1121-D636-8267-DE8D4692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EE52A-6D8E-8589-1716-F5A990D1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9AA8CA-F3A5-4DA8-F374-CDC375C55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21573-5B1C-C221-4A19-4696D634F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38985-EC75-7674-726F-85E185A5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535E0-ABBC-CE94-06D3-35BB5A92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449A2-C3F1-BED8-BEC6-87C9F220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3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9CF1-FB2C-1BBD-9860-DBF53CE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44844-F507-4D17-FC66-D720840F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5793C-9D5C-B91B-9638-793F84E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07AB9-57E9-0EF6-3038-D0417684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01940-85C3-E899-EB4D-C7978AAE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4018-3135-B4B7-AAC4-C4496B24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2DE36-D830-2D1D-6EFC-0311F162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9E21A-F661-F357-5149-5B2BD2D8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3A677-B46D-FA61-0557-F3714261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CD747-6854-E628-9D51-FE3A3550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8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8F2D9-1C64-157C-5BB4-CF2CEBB8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D510B-3343-9264-2F77-ECA5EF718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B93C8-9E74-F4E7-A1A4-56042CD7B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12A47-4E77-AA0F-DC50-27AB2552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5C170-2788-E261-C60D-5F971B3B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2B087-904E-7834-8654-86B71D45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3AFED-980B-2488-7D82-FFC4AC2A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68B7F-54BC-F48C-54CB-DF1E7A06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E6873-AD00-74F7-3366-7ADDA90D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2959D6-44EE-2F65-2DF5-72CAE4F78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347E64-1D4E-F2FB-9266-384FFC0B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8C5389-47A0-9681-9DF3-F48614FB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E5419E-D856-4E02-5512-380F70A1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E8A21-FADD-C2FB-9CBC-69099EB6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8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04265-0348-D2C7-FEB3-E53B7F9D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943B9-E140-3966-1FE2-3087A7FD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91B22B-229C-33B3-4E28-8EF49F8C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C34249-0B9C-540B-BA93-91BEEBE7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228A57-2E60-9DA5-668C-F0C0EFB6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9252FA-0C6D-A722-9D9F-D7FB0B29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367B3-99D6-1069-DC60-A757E5D1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1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E46D2-E696-D4D8-AB8B-F2A111B2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024D1-6558-F212-12A2-B00B9675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46AF2-A1A3-482E-6DE4-433EA56A1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73656-C173-6954-2F34-7274738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77AD2-78C9-7539-F635-6E2A835C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5B708-70AA-2B9E-C94F-4427974C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F8DE-1575-DE2F-0E9C-82CEA1BC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56918-C625-AAD4-6923-BBED13961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58F6B-F4A7-8915-3CFF-80BDE4EDA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C4EB9-3B38-9D70-10A3-8039DCC1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E2B06-B826-74D4-7AB1-5947BD6E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78735-3926-AC6B-7266-2CAB64C4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3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543AD1-41E8-0840-33A8-93A9151D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6F15D-5203-85A7-0F19-AD4B9F9D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16CD5-1F25-1DB6-2BDF-D0DE3ECA3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A3D6-F866-47EC-BF43-C2287ABDA54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108BF-4749-B665-3A01-C995A776B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68563-20DF-DA5E-A542-D9E6D0E0B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221D-CA40-4B71-ABA1-427464BC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6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A94CBB2-FC44-D6C7-1188-54B1E66D074B}"/>
              </a:ext>
            </a:extLst>
          </p:cNvPr>
          <p:cNvSpPr/>
          <p:nvPr/>
        </p:nvSpPr>
        <p:spPr>
          <a:xfrm>
            <a:off x="1053524" y="1981844"/>
            <a:ext cx="1055077" cy="6486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8EAAF5-15DC-DC2C-C2A8-09807A7FF3FD}"/>
              </a:ext>
            </a:extLst>
          </p:cNvPr>
          <p:cNvSpPr/>
          <p:nvPr/>
        </p:nvSpPr>
        <p:spPr>
          <a:xfrm>
            <a:off x="4904314" y="756234"/>
            <a:ext cx="1055077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2BC6C3-E219-E5E7-AE36-0466C9D3D27E}"/>
              </a:ext>
            </a:extLst>
          </p:cNvPr>
          <p:cNvSpPr/>
          <p:nvPr/>
        </p:nvSpPr>
        <p:spPr>
          <a:xfrm>
            <a:off x="6047173" y="756233"/>
            <a:ext cx="1055077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复位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BD2482-8324-E5BD-9C5F-DEB70C5E6CFF}"/>
              </a:ext>
            </a:extLst>
          </p:cNvPr>
          <p:cNvCxnSpPr>
            <a:cxnSpLocks/>
          </p:cNvCxnSpPr>
          <p:nvPr/>
        </p:nvCxnSpPr>
        <p:spPr>
          <a:xfrm>
            <a:off x="2108601" y="2306182"/>
            <a:ext cx="719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368622A-03DF-9CB2-1F4A-FA7153B24543}"/>
              </a:ext>
            </a:extLst>
          </p:cNvPr>
          <p:cNvSpPr/>
          <p:nvPr/>
        </p:nvSpPr>
        <p:spPr>
          <a:xfrm>
            <a:off x="2827616" y="2017012"/>
            <a:ext cx="1055077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2C5A50-FFEB-EAC0-B287-C7870B5A2B18}"/>
              </a:ext>
            </a:extLst>
          </p:cNvPr>
          <p:cNvSpPr/>
          <p:nvPr/>
        </p:nvSpPr>
        <p:spPr>
          <a:xfrm>
            <a:off x="1148862" y="3225797"/>
            <a:ext cx="1055077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矩阵键盘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8360B7-9EA3-2701-6B7C-C7899FBEFD14}"/>
              </a:ext>
            </a:extLst>
          </p:cNvPr>
          <p:cNvSpPr/>
          <p:nvPr/>
        </p:nvSpPr>
        <p:spPr>
          <a:xfrm>
            <a:off x="2789441" y="3294184"/>
            <a:ext cx="1055077" cy="592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消抖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EB6D2D5-72DC-078C-3FBD-98D08324A7D0}"/>
              </a:ext>
            </a:extLst>
          </p:cNvPr>
          <p:cNvSpPr/>
          <p:nvPr/>
        </p:nvSpPr>
        <p:spPr>
          <a:xfrm>
            <a:off x="4665785" y="4204676"/>
            <a:ext cx="1055077" cy="6486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指示灯</a:t>
            </a: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C496C943-AA61-1D32-ED2B-1CF76DF7499D}"/>
              </a:ext>
            </a:extLst>
          </p:cNvPr>
          <p:cNvSpPr/>
          <p:nvPr/>
        </p:nvSpPr>
        <p:spPr>
          <a:xfrm>
            <a:off x="5193323" y="2102335"/>
            <a:ext cx="1617786" cy="1551357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楼层状态机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DAC1B5-E352-4331-858C-66228B035284}"/>
              </a:ext>
            </a:extLst>
          </p:cNvPr>
          <p:cNvSpPr/>
          <p:nvPr/>
        </p:nvSpPr>
        <p:spPr>
          <a:xfrm>
            <a:off x="9995877" y="2160948"/>
            <a:ext cx="1055077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A0CCD1-7063-5215-A36F-AFB5BA5A3B73}"/>
              </a:ext>
            </a:extLst>
          </p:cNvPr>
          <p:cNvSpPr/>
          <p:nvPr/>
        </p:nvSpPr>
        <p:spPr>
          <a:xfrm>
            <a:off x="8035752" y="2069118"/>
            <a:ext cx="1055077" cy="832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动态显示译码器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14AF72-D0B5-B9C9-543F-840FB5DEE5C5}"/>
              </a:ext>
            </a:extLst>
          </p:cNvPr>
          <p:cNvSpPr/>
          <p:nvPr/>
        </p:nvSpPr>
        <p:spPr>
          <a:xfrm>
            <a:off x="8035752" y="3133965"/>
            <a:ext cx="1055077" cy="780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流水灯状态机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56E16D-4BE4-E4C5-AD33-B687D7CCEB06}"/>
              </a:ext>
            </a:extLst>
          </p:cNvPr>
          <p:cNvCxnSpPr>
            <a:cxnSpLocks/>
          </p:cNvCxnSpPr>
          <p:nvPr/>
        </p:nvCxnSpPr>
        <p:spPr>
          <a:xfrm>
            <a:off x="2225432" y="3590190"/>
            <a:ext cx="5842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27D89A8-FF1C-BC16-051A-94FB8A8B0D62}"/>
              </a:ext>
            </a:extLst>
          </p:cNvPr>
          <p:cNvCxnSpPr>
            <a:cxnSpLocks/>
          </p:cNvCxnSpPr>
          <p:nvPr/>
        </p:nvCxnSpPr>
        <p:spPr>
          <a:xfrm>
            <a:off x="3864710" y="3542318"/>
            <a:ext cx="1660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3A2955B-06E0-0982-6D4B-8F018536E8D5}"/>
              </a:ext>
            </a:extLst>
          </p:cNvPr>
          <p:cNvCxnSpPr>
            <a:cxnSpLocks/>
          </p:cNvCxnSpPr>
          <p:nvPr/>
        </p:nvCxnSpPr>
        <p:spPr>
          <a:xfrm>
            <a:off x="5181603" y="3542318"/>
            <a:ext cx="0" cy="683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84BEA9-282B-4395-9B34-94D93800ABB2}"/>
              </a:ext>
            </a:extLst>
          </p:cNvPr>
          <p:cNvCxnSpPr>
            <a:cxnSpLocks/>
          </p:cNvCxnSpPr>
          <p:nvPr/>
        </p:nvCxnSpPr>
        <p:spPr>
          <a:xfrm>
            <a:off x="5710790" y="1383419"/>
            <a:ext cx="10072" cy="72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47EDA13-40AC-A3F7-02AB-D6C95590100A}"/>
              </a:ext>
            </a:extLst>
          </p:cNvPr>
          <p:cNvCxnSpPr>
            <a:cxnSpLocks/>
          </p:cNvCxnSpPr>
          <p:nvPr/>
        </p:nvCxnSpPr>
        <p:spPr>
          <a:xfrm>
            <a:off x="6369217" y="1396216"/>
            <a:ext cx="10072" cy="72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7543722-AC53-9BFB-CED1-D2B1D792FC21}"/>
              </a:ext>
            </a:extLst>
          </p:cNvPr>
          <p:cNvCxnSpPr>
            <a:cxnSpLocks/>
          </p:cNvCxnSpPr>
          <p:nvPr/>
        </p:nvCxnSpPr>
        <p:spPr>
          <a:xfrm>
            <a:off x="3882693" y="2360927"/>
            <a:ext cx="15992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AC408C9-248A-9DAF-6B90-FCADC05D75A6}"/>
              </a:ext>
            </a:extLst>
          </p:cNvPr>
          <p:cNvSpPr/>
          <p:nvPr/>
        </p:nvSpPr>
        <p:spPr>
          <a:xfrm>
            <a:off x="10099032" y="3225797"/>
            <a:ext cx="993617" cy="608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C3AC340-3FAA-4B1E-7FBE-13A9C26C188C}"/>
              </a:ext>
            </a:extLst>
          </p:cNvPr>
          <p:cNvCxnSpPr>
            <a:cxnSpLocks/>
            <a:stCxn id="19" idx="3"/>
            <a:endCxn id="42" idx="1"/>
          </p:cNvCxnSpPr>
          <p:nvPr/>
        </p:nvCxnSpPr>
        <p:spPr>
          <a:xfrm>
            <a:off x="9090829" y="3524247"/>
            <a:ext cx="1008203" cy="5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D5A198-6117-8C98-CF27-8C62A42DCD7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090829" y="2485286"/>
            <a:ext cx="90504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6A9872A-B07D-640D-79A3-1CB3C251D86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03166" y="2482757"/>
            <a:ext cx="1432586" cy="2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2D1BD9F-B721-8BDE-C5A7-C12194D463E3}"/>
              </a:ext>
            </a:extLst>
          </p:cNvPr>
          <p:cNvCxnSpPr>
            <a:cxnSpLocks/>
          </p:cNvCxnSpPr>
          <p:nvPr/>
        </p:nvCxnSpPr>
        <p:spPr>
          <a:xfrm>
            <a:off x="6538404" y="3429000"/>
            <a:ext cx="1497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79BACCF6-E158-D18D-547B-D2EF837174F3}"/>
              </a:ext>
            </a:extLst>
          </p:cNvPr>
          <p:cNvCxnSpPr>
            <a:cxnSpLocks/>
          </p:cNvCxnSpPr>
          <p:nvPr/>
        </p:nvCxnSpPr>
        <p:spPr>
          <a:xfrm>
            <a:off x="3882693" y="2034951"/>
            <a:ext cx="4090916" cy="568814"/>
          </a:xfrm>
          <a:prstGeom prst="bentConnector3">
            <a:avLst>
              <a:gd name="adj1" fmla="val 92100"/>
            </a:avLst>
          </a:prstGeom>
          <a:ln w="952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A5CCABEA-0348-EA8D-B474-B6B3F9A3657E}"/>
              </a:ext>
            </a:extLst>
          </p:cNvPr>
          <p:cNvCxnSpPr>
            <a:cxnSpLocks/>
          </p:cNvCxnSpPr>
          <p:nvPr/>
        </p:nvCxnSpPr>
        <p:spPr>
          <a:xfrm>
            <a:off x="3913120" y="2630521"/>
            <a:ext cx="4122632" cy="1203899"/>
          </a:xfrm>
          <a:prstGeom prst="bentConnector3">
            <a:avLst>
              <a:gd name="adj1" fmla="val 14792"/>
            </a:avLst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5DE1448-850F-2D58-BA69-D1597B4AF8E7}"/>
              </a:ext>
            </a:extLst>
          </p:cNvPr>
          <p:cNvCxnSpPr>
            <a:cxnSpLocks/>
          </p:cNvCxnSpPr>
          <p:nvPr/>
        </p:nvCxnSpPr>
        <p:spPr>
          <a:xfrm flipH="1">
            <a:off x="3252992" y="2664240"/>
            <a:ext cx="9627" cy="631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8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228371071@qq.com</dc:creator>
  <cp:lastModifiedBy>228371071@qq.com</cp:lastModifiedBy>
  <cp:revision>1</cp:revision>
  <dcterms:created xsi:type="dcterms:W3CDTF">2022-05-30T13:04:42Z</dcterms:created>
  <dcterms:modified xsi:type="dcterms:W3CDTF">2022-05-30T13:04:49Z</dcterms:modified>
</cp:coreProperties>
</file>