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548235"/>
    <a:srgbClr val="7030A0"/>
    <a:srgbClr val="2F559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C6558-C293-DA52-D993-6B22C5F9B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A57CE0-C6B3-DE50-CDF1-A52AFEEDE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5298B-71C7-25E5-E702-5D99CAB8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AD0F6-C54B-C964-4F0C-CCF46820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846B4-EEA5-C848-0623-F839E616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0F443-3AEB-1844-71E3-59B2FD7D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8541B2-F590-6C93-C1AF-993F90295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B7109-581F-9D4C-08FE-40A74D22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CFF96-1CF0-5808-00B4-540C0E17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15600-3472-AA4B-73F3-8A9E38B5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1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540270-7250-64EE-DB25-E537E2592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7B95AB-A019-2C9C-321E-7234447AE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07AA5-058F-8CB6-C931-E6CCD916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B229C-FFF1-F410-DAB7-694F5466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92892-37B0-5FB0-D8C0-0B8E9206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2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868FC-B547-3397-9288-0D2F0E13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9C243-C139-37D4-4BA2-F2AD1F03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5F01B-58BF-C03F-A39B-3FA202F3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0738B-DF74-D68A-96B1-FD431A1B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9BF58-6DCF-881A-9568-7F74F15F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6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93151-6993-4224-8605-3A29DC92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EBCC7-55EA-9A51-B1EC-F6DF95CB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A9E0B-984B-9946-02DB-34195B2F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FD065-8B27-557F-438C-11176280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155A-5336-2A18-7328-5D5638E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5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FCE7C-5B91-A81D-798C-14968F00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3B095-CD29-1232-EEFC-643FAD972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DC3E1A-5D81-39DA-8C8E-094FFAC48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1354B7-F037-D43F-63EA-FB24EFD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358C2F-AAAA-56FD-6B18-984AC469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D547B-07A6-8EFC-CE5D-C982F554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8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A5EBC-C638-EA04-35B1-DDB7A6B3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07CC9-D315-E5BD-DC30-29AA16DA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E127E-B867-90B3-76AF-37234E93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4D7631-B10B-73FC-283A-D43973823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BC7705-94D8-6D31-093C-81F208999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21305C-D889-E634-2FD6-B3E8593B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70E181-0DAE-23B6-6355-252D4C82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68B814-61D2-A31B-9E96-FEF76A99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4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386BB-EDA8-8335-C24C-694A56D2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6944A4-C6D2-C2DF-CAFE-77F181E5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1520F9-B099-19AE-D122-802CDBAC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DACCF2-5D82-74A4-CCEA-AFE5075B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3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A78114-54C0-07E3-227B-C183C5E0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644776-E44C-8A16-EE0C-8C775F1E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2032CE-C41C-1D30-64B7-2CFE7B80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D58C-93D1-71D4-AA8E-FBE7C20F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4C422-3B3A-49D8-0F41-A8F961AB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85BF77-2E63-6F74-3836-F7E7C111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947F7-4B9C-36A6-8ED6-9BD67189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F479D-8F5B-B501-DFDE-0B9FB0FF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56E00-B781-7785-0335-14636443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9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7B38-F8B4-5479-7616-5D16E585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144C82-D8FE-A24C-CB4E-0567F2A04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F77F6F-66BF-BB1B-ABBB-7C78D0E5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90499-96E2-22C5-0561-34E3BB9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E8A19-A9CA-3E4A-B9C3-53F418E1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E4D0E-7BAC-D218-DC0B-4658ADF7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2C4426-7CEF-93F9-D33D-B2465EA4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E5513-73D5-5825-ACB0-AA3EB130F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B0031-AB52-8C9E-5340-E941B53B9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8BA1-138C-47D2-BA8C-01EFD2FE07C9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CD692-87A7-050F-A5BD-2707A401E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505F4-007C-184E-0503-4C006EDBF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389B5B-B209-D89D-0C99-A577035D968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55" y="865504"/>
            <a:ext cx="7083982" cy="5306759"/>
          </a:xfr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31E9429-D10D-91D7-AFDF-382800E226AD}"/>
              </a:ext>
            </a:extLst>
          </p:cNvPr>
          <p:cNvSpPr/>
          <p:nvPr/>
        </p:nvSpPr>
        <p:spPr>
          <a:xfrm>
            <a:off x="9257834" y="4794498"/>
            <a:ext cx="1323064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电源指示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446916-8F46-C9A7-BB85-6E29B71971AE}"/>
              </a:ext>
            </a:extLst>
          </p:cNvPr>
          <p:cNvSpPr/>
          <p:nvPr/>
        </p:nvSpPr>
        <p:spPr>
          <a:xfrm>
            <a:off x="1410127" y="2370045"/>
            <a:ext cx="1245201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功能复位按键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AC1B012-235B-B034-67CB-294D27DA6473}"/>
              </a:ext>
            </a:extLst>
          </p:cNvPr>
          <p:cNvSpPr/>
          <p:nvPr/>
        </p:nvSpPr>
        <p:spPr>
          <a:xfrm>
            <a:off x="123446" y="2363823"/>
            <a:ext cx="1245200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调试复位按键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C5B2D8A-2A6A-5532-1C68-13F6CB8FACC0}"/>
              </a:ext>
            </a:extLst>
          </p:cNvPr>
          <p:cNvSpPr/>
          <p:nvPr/>
        </p:nvSpPr>
        <p:spPr>
          <a:xfrm>
            <a:off x="331303" y="1139411"/>
            <a:ext cx="1037343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启动模式选择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FDB68DE-AED6-6910-63C6-4002BDC22753}"/>
              </a:ext>
            </a:extLst>
          </p:cNvPr>
          <p:cNvSpPr/>
          <p:nvPr/>
        </p:nvSpPr>
        <p:spPr>
          <a:xfrm>
            <a:off x="2881543" y="347086"/>
            <a:ext cx="1554655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JTAG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D66CCB9-6FD6-64D5-E89D-859BF6C862D8}"/>
              </a:ext>
            </a:extLst>
          </p:cNvPr>
          <p:cNvSpPr/>
          <p:nvPr/>
        </p:nvSpPr>
        <p:spPr>
          <a:xfrm>
            <a:off x="4778329" y="347086"/>
            <a:ext cx="984174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VGA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E536E74-2EEB-4852-1E43-990AF6FAFE2C}"/>
              </a:ext>
            </a:extLst>
          </p:cNvPr>
          <p:cNvSpPr/>
          <p:nvPr/>
        </p:nvSpPr>
        <p:spPr>
          <a:xfrm>
            <a:off x="285545" y="1751617"/>
            <a:ext cx="1083101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UART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4280977-126C-9247-8114-DD179CB4FEA0}"/>
              </a:ext>
            </a:extLst>
          </p:cNvPr>
          <p:cNvSpPr/>
          <p:nvPr/>
        </p:nvSpPr>
        <p:spPr>
          <a:xfrm>
            <a:off x="10732196" y="2903430"/>
            <a:ext cx="1048817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SDIO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22725BD-1907-BD9C-8773-467E4D2B2916}"/>
              </a:ext>
            </a:extLst>
          </p:cNvPr>
          <p:cNvSpPr/>
          <p:nvPr/>
        </p:nvSpPr>
        <p:spPr>
          <a:xfrm>
            <a:off x="10732196" y="1012362"/>
            <a:ext cx="1383105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SDIO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BCAE6C-BB09-91AE-1071-091A90E94594}"/>
              </a:ext>
            </a:extLst>
          </p:cNvPr>
          <p:cNvSpPr/>
          <p:nvPr/>
        </p:nvSpPr>
        <p:spPr>
          <a:xfrm>
            <a:off x="10732196" y="2273074"/>
            <a:ext cx="887293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CAN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FFD5206-1CF0-5AA6-9B99-8B381249E1EC}"/>
              </a:ext>
            </a:extLst>
          </p:cNvPr>
          <p:cNvSpPr/>
          <p:nvPr/>
        </p:nvSpPr>
        <p:spPr>
          <a:xfrm>
            <a:off x="-18473" y="2976029"/>
            <a:ext cx="1387119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USB HOST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F10C6E3-D8D2-D76F-F945-3A4A865E397C}"/>
              </a:ext>
            </a:extLst>
          </p:cNvPr>
          <p:cNvSpPr/>
          <p:nvPr/>
        </p:nvSpPr>
        <p:spPr>
          <a:xfrm>
            <a:off x="9257834" y="3533786"/>
            <a:ext cx="1421022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PMOD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77426-553A-1C96-002B-661CF3F33931}"/>
              </a:ext>
            </a:extLst>
          </p:cNvPr>
          <p:cNvSpPr/>
          <p:nvPr/>
        </p:nvSpPr>
        <p:spPr>
          <a:xfrm>
            <a:off x="9257834" y="1642718"/>
            <a:ext cx="1383105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自定义按键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ACCC809-C11A-987E-4FAC-0F13B46CABE7}"/>
              </a:ext>
            </a:extLst>
          </p:cNvPr>
          <p:cNvSpPr/>
          <p:nvPr/>
        </p:nvSpPr>
        <p:spPr>
          <a:xfrm>
            <a:off x="10732196" y="1642718"/>
            <a:ext cx="839346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LED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BE5D7D2-A1DD-3D85-2B51-9445B3CF7397}"/>
              </a:ext>
            </a:extLst>
          </p:cNvPr>
          <p:cNvSpPr/>
          <p:nvPr/>
        </p:nvSpPr>
        <p:spPr>
          <a:xfrm>
            <a:off x="9257834" y="2273074"/>
            <a:ext cx="1337257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WS2812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D93B63A-CA66-7285-871A-C58B11847853}"/>
              </a:ext>
            </a:extLst>
          </p:cNvPr>
          <p:cNvSpPr/>
          <p:nvPr/>
        </p:nvSpPr>
        <p:spPr>
          <a:xfrm>
            <a:off x="6217455" y="347086"/>
            <a:ext cx="925724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PS/2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7D50537-F450-694B-D3DE-3F363D6D2372}"/>
              </a:ext>
            </a:extLst>
          </p:cNvPr>
          <p:cNvSpPr/>
          <p:nvPr/>
        </p:nvSpPr>
        <p:spPr>
          <a:xfrm>
            <a:off x="98576" y="3588235"/>
            <a:ext cx="1270070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EEPROM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CCC9FFE-2DC0-58C5-29ED-24B639F83CF9}"/>
              </a:ext>
            </a:extLst>
          </p:cNvPr>
          <p:cNvSpPr/>
          <p:nvPr/>
        </p:nvSpPr>
        <p:spPr>
          <a:xfrm>
            <a:off x="1831963" y="3591969"/>
            <a:ext cx="823365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RTC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5909E79-6357-F29E-6476-49795D39FD69}"/>
              </a:ext>
            </a:extLst>
          </p:cNvPr>
          <p:cNvSpPr/>
          <p:nvPr/>
        </p:nvSpPr>
        <p:spPr>
          <a:xfrm>
            <a:off x="1897538" y="4202931"/>
            <a:ext cx="757790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SPI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E2CA239-7D88-B261-BA68-CD5AB6BA6392}"/>
              </a:ext>
            </a:extLst>
          </p:cNvPr>
          <p:cNvSpPr/>
          <p:nvPr/>
        </p:nvSpPr>
        <p:spPr>
          <a:xfrm>
            <a:off x="1913041" y="4813893"/>
            <a:ext cx="742287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I2S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04483A-6560-8A5D-7EC0-F51DF8E29F4F}"/>
              </a:ext>
            </a:extLst>
          </p:cNvPr>
          <p:cNvSpPr/>
          <p:nvPr/>
        </p:nvSpPr>
        <p:spPr>
          <a:xfrm>
            <a:off x="1513144" y="1148121"/>
            <a:ext cx="1119760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自定义按键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5F6E9DD-209B-ADA7-190F-440978E091D5}"/>
              </a:ext>
            </a:extLst>
          </p:cNvPr>
          <p:cNvSpPr/>
          <p:nvPr/>
        </p:nvSpPr>
        <p:spPr>
          <a:xfrm>
            <a:off x="1834130" y="1759083"/>
            <a:ext cx="821198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LED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21572AA-E9E8-9339-01CD-B35540D8FD4B}"/>
              </a:ext>
            </a:extLst>
          </p:cNvPr>
          <p:cNvSpPr/>
          <p:nvPr/>
        </p:nvSpPr>
        <p:spPr>
          <a:xfrm>
            <a:off x="9257834" y="2903430"/>
            <a:ext cx="1352821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WS2812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E678401-8384-2E59-C0BB-909731EB26B7}"/>
              </a:ext>
            </a:extLst>
          </p:cNvPr>
          <p:cNvSpPr/>
          <p:nvPr/>
        </p:nvSpPr>
        <p:spPr>
          <a:xfrm>
            <a:off x="5119114" y="6174780"/>
            <a:ext cx="1086691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 UART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4D9D097-E5D4-5BBD-B2AB-518E58C58F5F}"/>
              </a:ext>
            </a:extLst>
          </p:cNvPr>
          <p:cNvSpPr/>
          <p:nvPr/>
        </p:nvSpPr>
        <p:spPr>
          <a:xfrm>
            <a:off x="3930923" y="6174780"/>
            <a:ext cx="1056646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插座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0A1CD1F-8710-4049-6575-A7BA1CEF0187}"/>
              </a:ext>
            </a:extLst>
          </p:cNvPr>
          <p:cNvSpPr/>
          <p:nvPr/>
        </p:nvSpPr>
        <p:spPr>
          <a:xfrm>
            <a:off x="2634720" y="6174780"/>
            <a:ext cx="1164658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板载烧写器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9DE248D-8E92-F797-797C-24D3F33F40A7}"/>
              </a:ext>
            </a:extLst>
          </p:cNvPr>
          <p:cNvSpPr/>
          <p:nvPr/>
        </p:nvSpPr>
        <p:spPr>
          <a:xfrm>
            <a:off x="1532892" y="6174780"/>
            <a:ext cx="97028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卡插座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F84D267-B816-6A28-C045-7C51B7F2B849}"/>
              </a:ext>
            </a:extLst>
          </p:cNvPr>
          <p:cNvSpPr/>
          <p:nvPr/>
        </p:nvSpPr>
        <p:spPr>
          <a:xfrm>
            <a:off x="1699139" y="2981007"/>
            <a:ext cx="956189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晶振插座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7F8044A-7488-603D-9A9E-4924A96C2699}"/>
              </a:ext>
            </a:extLst>
          </p:cNvPr>
          <p:cNvSpPr/>
          <p:nvPr/>
        </p:nvSpPr>
        <p:spPr>
          <a:xfrm>
            <a:off x="6337350" y="6174780"/>
            <a:ext cx="1230147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504C668-FE6B-3617-2B06-CDD7482EE37B}"/>
              </a:ext>
            </a:extLst>
          </p:cNvPr>
          <p:cNvSpPr/>
          <p:nvPr/>
        </p:nvSpPr>
        <p:spPr>
          <a:xfrm>
            <a:off x="7699042" y="6174780"/>
            <a:ext cx="1324545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电源模式切换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F435EF3B-D59E-3105-A842-4E8C8EF83538}"/>
              </a:ext>
            </a:extLst>
          </p:cNvPr>
          <p:cNvSpPr/>
          <p:nvPr/>
        </p:nvSpPr>
        <p:spPr>
          <a:xfrm>
            <a:off x="9155130" y="6174780"/>
            <a:ext cx="1324544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自锁电源开关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5B709A5-640F-E8E9-2FC2-EB9B7861C517}"/>
              </a:ext>
            </a:extLst>
          </p:cNvPr>
          <p:cNvSpPr/>
          <p:nvPr/>
        </p:nvSpPr>
        <p:spPr>
          <a:xfrm>
            <a:off x="735071" y="5424852"/>
            <a:ext cx="633575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9D7F830-CAFF-45A3-DBC2-14F2B9540AC7}"/>
              </a:ext>
            </a:extLst>
          </p:cNvPr>
          <p:cNvSpPr/>
          <p:nvPr/>
        </p:nvSpPr>
        <p:spPr>
          <a:xfrm>
            <a:off x="397940" y="4812647"/>
            <a:ext cx="970706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音频输入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02E340-F290-24B5-D7AC-2E9FF7A0BBFB}"/>
              </a:ext>
            </a:extLst>
          </p:cNvPr>
          <p:cNvSpPr/>
          <p:nvPr/>
        </p:nvSpPr>
        <p:spPr>
          <a:xfrm>
            <a:off x="400424" y="4200441"/>
            <a:ext cx="968222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耳机输出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0E42CB5-93DD-3E27-34B7-BEFAEB57F938}"/>
              </a:ext>
            </a:extLst>
          </p:cNvPr>
          <p:cNvSpPr/>
          <p:nvPr/>
        </p:nvSpPr>
        <p:spPr>
          <a:xfrm>
            <a:off x="9257834" y="5424853"/>
            <a:ext cx="133829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时钟拨码开关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8636E72-4B2A-8B25-1488-88956BB92D7E}"/>
              </a:ext>
            </a:extLst>
          </p:cNvPr>
          <p:cNvSpPr/>
          <p:nvPr/>
        </p:nvSpPr>
        <p:spPr>
          <a:xfrm>
            <a:off x="10732197" y="5424852"/>
            <a:ext cx="1181130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核选通拨码开关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CCE9934-D672-D146-0B98-A7EACCEEC01D}"/>
              </a:ext>
            </a:extLst>
          </p:cNvPr>
          <p:cNvSpPr/>
          <p:nvPr/>
        </p:nvSpPr>
        <p:spPr>
          <a:xfrm>
            <a:off x="7371806" y="347086"/>
            <a:ext cx="703887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IO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62544C1-ED4D-57F7-900F-7FEE3B608BFE}"/>
              </a:ext>
            </a:extLst>
          </p:cNvPr>
          <p:cNvSpPr/>
          <p:nvPr/>
        </p:nvSpPr>
        <p:spPr>
          <a:xfrm>
            <a:off x="9257834" y="1012362"/>
            <a:ext cx="1144379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IPEX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天线座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CBDB308-F86A-75F3-55AE-A052CC98C396}"/>
              </a:ext>
            </a:extLst>
          </p:cNvPr>
          <p:cNvSpPr/>
          <p:nvPr/>
        </p:nvSpPr>
        <p:spPr>
          <a:xfrm>
            <a:off x="1685045" y="5424853"/>
            <a:ext cx="97028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复位按键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ECF9E85-D945-88E9-6162-E8A305F60E98}"/>
              </a:ext>
            </a:extLst>
          </p:cNvPr>
          <p:cNvSpPr/>
          <p:nvPr/>
        </p:nvSpPr>
        <p:spPr>
          <a:xfrm>
            <a:off x="1319439" y="345148"/>
            <a:ext cx="1332700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外设切换开关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0C050DD-B035-20D5-DFA7-29C7F26E66FC}"/>
              </a:ext>
            </a:extLst>
          </p:cNvPr>
          <p:cNvSpPr/>
          <p:nvPr/>
        </p:nvSpPr>
        <p:spPr>
          <a:xfrm>
            <a:off x="10732196" y="4794498"/>
            <a:ext cx="1069166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D8FE63F-3479-C6BC-6BE4-021DE6800470}"/>
              </a:ext>
            </a:extLst>
          </p:cNvPr>
          <p:cNvSpPr/>
          <p:nvPr/>
        </p:nvSpPr>
        <p:spPr>
          <a:xfrm>
            <a:off x="10732196" y="3533786"/>
            <a:ext cx="1361228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电平转换芯片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A000B3-A2C2-C17B-C628-0807938BF26B}"/>
              </a:ext>
            </a:extLst>
          </p:cNvPr>
          <p:cNvCxnSpPr>
            <a:cxnSpLocks/>
          </p:cNvCxnSpPr>
          <p:nvPr/>
        </p:nvCxnSpPr>
        <p:spPr>
          <a:xfrm>
            <a:off x="2632904" y="1365747"/>
            <a:ext cx="1258971" cy="548778"/>
          </a:xfrm>
          <a:prstGeom prst="bentConnector3">
            <a:avLst>
              <a:gd name="adj1" fmla="val 9955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33F9FDDF-37AE-C72C-4BE9-750F5A2D875A}"/>
              </a:ext>
            </a:extLst>
          </p:cNvPr>
          <p:cNvSpPr/>
          <p:nvPr/>
        </p:nvSpPr>
        <p:spPr>
          <a:xfrm>
            <a:off x="9257834" y="66215"/>
            <a:ext cx="2408195" cy="79054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图示：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C8CD7E61-C2A9-5573-4FC4-73A64EC4404E}"/>
              </a:ext>
            </a:extLst>
          </p:cNvPr>
          <p:cNvCxnSpPr>
            <a:stCxn id="12" idx="2"/>
          </p:cNvCxnSpPr>
          <p:nvPr/>
        </p:nvCxnSpPr>
        <p:spPr>
          <a:xfrm rot="5400000">
            <a:off x="3488974" y="968254"/>
            <a:ext cx="338393" cy="1402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9B7E372C-F5CB-A49F-C5E9-AE4E838A1F9B}"/>
              </a:ext>
            </a:extLst>
          </p:cNvPr>
          <p:cNvSpPr/>
          <p:nvPr/>
        </p:nvSpPr>
        <p:spPr>
          <a:xfrm>
            <a:off x="10732196" y="4164142"/>
            <a:ext cx="93383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1E000E7-D07A-3444-A0B4-84CCC7CB80E2}"/>
              </a:ext>
            </a:extLst>
          </p:cNvPr>
          <p:cNvSpPr/>
          <p:nvPr/>
        </p:nvSpPr>
        <p:spPr>
          <a:xfrm>
            <a:off x="9933398" y="126817"/>
            <a:ext cx="703886" cy="267710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F89AD88-F7E2-B9EA-D904-4AEEBB86B74D}"/>
              </a:ext>
            </a:extLst>
          </p:cNvPr>
          <p:cNvSpPr/>
          <p:nvPr/>
        </p:nvSpPr>
        <p:spPr>
          <a:xfrm>
            <a:off x="9939338" y="509921"/>
            <a:ext cx="697946" cy="267710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7EB43095-D8FC-FCFF-89E1-5B4B1A442CAD}"/>
              </a:ext>
            </a:extLst>
          </p:cNvPr>
          <p:cNvSpPr/>
          <p:nvPr/>
        </p:nvSpPr>
        <p:spPr>
          <a:xfrm>
            <a:off x="10807736" y="132235"/>
            <a:ext cx="703886" cy="267710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29DB0B57-2CF2-9012-0094-7338323EB610}"/>
              </a:ext>
            </a:extLst>
          </p:cNvPr>
          <p:cNvSpPr/>
          <p:nvPr/>
        </p:nvSpPr>
        <p:spPr>
          <a:xfrm>
            <a:off x="10807736" y="516560"/>
            <a:ext cx="703886" cy="267710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26295E6D-C0EB-DBC3-9C68-CA5586A9A5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1609" y="624389"/>
            <a:ext cx="66703" cy="2030168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B949FDD-08F9-BD99-8488-D8255854C54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270416" y="799759"/>
            <a:ext cx="0" cy="4389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1A32AA1-A7AB-381E-352B-C7D9E33699E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80317" y="799759"/>
            <a:ext cx="0" cy="3483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8E99FBB9-3C06-2FC3-E2D9-466E74AC78F0}"/>
              </a:ext>
            </a:extLst>
          </p:cNvPr>
          <p:cNvCxnSpPr>
            <a:stCxn id="50" idx="2"/>
          </p:cNvCxnSpPr>
          <p:nvPr/>
        </p:nvCxnSpPr>
        <p:spPr>
          <a:xfrm rot="5400000">
            <a:off x="6512036" y="817111"/>
            <a:ext cx="1229066" cy="1194362"/>
          </a:xfrm>
          <a:prstGeom prst="bentConnector3">
            <a:avLst>
              <a:gd name="adj1" fmla="val 35017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9BA0CDCE-F512-2A1E-E1E1-774EC6D289D8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655328" y="1825787"/>
            <a:ext cx="1054660" cy="159633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22AE44D4-9E72-C885-C89B-1203B6265E8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368646" y="1977954"/>
            <a:ext cx="1534084" cy="316876"/>
          </a:xfrm>
          <a:prstGeom prst="bentConnector3">
            <a:avLst>
              <a:gd name="adj1" fmla="val 1605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A82BD3B6-6515-BDB1-AD6F-E57201117592}"/>
              </a:ext>
            </a:extLst>
          </p:cNvPr>
          <p:cNvCxnSpPr>
            <a:stCxn id="41" idx="3"/>
          </p:cNvCxnSpPr>
          <p:nvPr/>
        </p:nvCxnSpPr>
        <p:spPr>
          <a:xfrm flipV="1">
            <a:off x="2655328" y="3202365"/>
            <a:ext cx="1586472" cy="497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A1C2727D-484A-7E9D-51D0-33064272536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368646" y="3202366"/>
            <a:ext cx="1510979" cy="298997"/>
          </a:xfrm>
          <a:prstGeom prst="bentConnector3">
            <a:avLst>
              <a:gd name="adj1" fmla="val 10916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78DF275-311B-184E-B5C6-EC7203447FD6}"/>
              </a:ext>
            </a:extLst>
          </p:cNvPr>
          <p:cNvCxnSpPr/>
          <p:nvPr/>
        </p:nvCxnSpPr>
        <p:spPr>
          <a:xfrm flipV="1">
            <a:off x="2868195" y="3286812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1968460-7471-99E9-82F9-577080CBB2EC}"/>
              </a:ext>
            </a:extLst>
          </p:cNvPr>
          <p:cNvCxnSpPr>
            <a:stCxn id="26" idx="3"/>
          </p:cNvCxnSpPr>
          <p:nvPr/>
        </p:nvCxnSpPr>
        <p:spPr>
          <a:xfrm>
            <a:off x="2655328" y="3818306"/>
            <a:ext cx="1694422" cy="43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E3785DB3-8577-F314-E1D8-C42194FC554E}"/>
              </a:ext>
            </a:extLst>
          </p:cNvPr>
          <p:cNvCxnSpPr>
            <a:stCxn id="25" idx="3"/>
          </p:cNvCxnSpPr>
          <p:nvPr/>
        </p:nvCxnSpPr>
        <p:spPr>
          <a:xfrm>
            <a:off x="1368646" y="3814572"/>
            <a:ext cx="2981103" cy="302731"/>
          </a:xfrm>
          <a:prstGeom prst="bentConnector3">
            <a:avLst>
              <a:gd name="adj1" fmla="val 739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0860B692-4F90-9DFA-C469-2A30F6E1497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655328" y="2294830"/>
            <a:ext cx="1054660" cy="301552"/>
          </a:xfrm>
          <a:prstGeom prst="bentConnector3">
            <a:avLst>
              <a:gd name="adj1" fmla="val 5301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655F223F-D5A5-180F-F373-EA243D2E5D1B}"/>
              </a:ext>
            </a:extLst>
          </p:cNvPr>
          <p:cNvCxnSpPr>
            <a:stCxn id="10" idx="2"/>
          </p:cNvCxnSpPr>
          <p:nvPr/>
        </p:nvCxnSpPr>
        <p:spPr>
          <a:xfrm rot="5400000" flipH="1" flipV="1">
            <a:off x="2211974" y="970821"/>
            <a:ext cx="379747" cy="3311604"/>
          </a:xfrm>
          <a:prstGeom prst="bentConnector4">
            <a:avLst>
              <a:gd name="adj1" fmla="val -23410"/>
              <a:gd name="adj2" fmla="val 81835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4D5315A6-972D-C2FA-372E-CF50506095F5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655328" y="2725747"/>
            <a:ext cx="1747761" cy="1703521"/>
          </a:xfrm>
          <a:prstGeom prst="bentConnector3">
            <a:avLst>
              <a:gd name="adj1" fmla="val 11757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96175B31-8707-7473-82A4-F6D992F85A1C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3721945" y="5579540"/>
            <a:ext cx="90344" cy="110013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9890E8AF-0AA4-7F05-DFFE-29AD3F8E208F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2796625" y="5213905"/>
            <a:ext cx="182284" cy="173946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62BA6C-101F-C16F-A107-FC8A716A2C7E}"/>
              </a:ext>
            </a:extLst>
          </p:cNvPr>
          <p:cNvCxnSpPr/>
          <p:nvPr/>
        </p:nvCxnSpPr>
        <p:spPr>
          <a:xfrm flipV="1">
            <a:off x="3751151" y="5782523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E33DE448-D5B6-3250-6985-26AC2CA3CDC7}"/>
              </a:ext>
            </a:extLst>
          </p:cNvPr>
          <p:cNvCxnSpPr>
            <a:cxnSpLocks/>
          </p:cNvCxnSpPr>
          <p:nvPr/>
        </p:nvCxnSpPr>
        <p:spPr>
          <a:xfrm flipV="1">
            <a:off x="4301152" y="5358516"/>
            <a:ext cx="0" cy="723029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连接符: 肘形 217">
            <a:extLst>
              <a:ext uri="{FF2B5EF4-FFF2-40B4-BE49-F238E27FC236}">
                <a16:creationId xmlns:a16="http://schemas.microsoft.com/office/drawing/2014/main" id="{A5E662ED-E253-CA49-C567-73D32FE4C525}"/>
              </a:ext>
            </a:extLst>
          </p:cNvPr>
          <p:cNvCxnSpPr>
            <a:stCxn id="37" idx="0"/>
          </p:cNvCxnSpPr>
          <p:nvPr/>
        </p:nvCxnSpPr>
        <p:spPr>
          <a:xfrm rot="5400000" flipH="1" flipV="1">
            <a:off x="5951206" y="5788636"/>
            <a:ext cx="97398" cy="674890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BB60B88E-17E7-456A-DE23-058E58BB2A3D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6952423" y="5877525"/>
            <a:ext cx="1" cy="2972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连接符: 肘形 221">
            <a:extLst>
              <a:ext uri="{FF2B5EF4-FFF2-40B4-BE49-F238E27FC236}">
                <a16:creationId xmlns:a16="http://schemas.microsoft.com/office/drawing/2014/main" id="{0464BF78-00BB-DD4A-FB2E-1C5D81C70938}"/>
              </a:ext>
            </a:extLst>
          </p:cNvPr>
          <p:cNvCxnSpPr>
            <a:cxnSpLocks/>
          </p:cNvCxnSpPr>
          <p:nvPr/>
        </p:nvCxnSpPr>
        <p:spPr>
          <a:xfrm rot="10800000">
            <a:off x="7628235" y="6126081"/>
            <a:ext cx="720205" cy="46184"/>
          </a:xfrm>
          <a:prstGeom prst="bentConnector3">
            <a:avLst>
              <a:gd name="adj1" fmla="val -2020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7AFFC037-B693-B509-7A05-3E132D5B8323}"/>
              </a:ext>
            </a:extLst>
          </p:cNvPr>
          <p:cNvCxnSpPr>
            <a:cxnSpLocks/>
          </p:cNvCxnSpPr>
          <p:nvPr/>
        </p:nvCxnSpPr>
        <p:spPr>
          <a:xfrm>
            <a:off x="4287880" y="5358516"/>
            <a:ext cx="49044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8BE30A19-AAC9-3A5A-0927-5B91337F2C1D}"/>
              </a:ext>
            </a:extLst>
          </p:cNvPr>
          <p:cNvCxnSpPr>
            <a:stCxn id="38" idx="0"/>
          </p:cNvCxnSpPr>
          <p:nvPr/>
        </p:nvCxnSpPr>
        <p:spPr>
          <a:xfrm rot="5400000" flipH="1" flipV="1">
            <a:off x="4828502" y="5281932"/>
            <a:ext cx="523592" cy="126210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73A71ADB-250B-ECB3-A653-D99F5EB98AA2}"/>
              </a:ext>
            </a:extLst>
          </p:cNvPr>
          <p:cNvCxnSpPr/>
          <p:nvPr/>
        </p:nvCxnSpPr>
        <p:spPr>
          <a:xfrm flipV="1">
            <a:off x="6337350" y="5867999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2A8D7716-BA40-8B3D-53FB-50EFE761CA6C}"/>
              </a:ext>
            </a:extLst>
          </p:cNvPr>
          <p:cNvCxnSpPr/>
          <p:nvPr/>
        </p:nvCxnSpPr>
        <p:spPr>
          <a:xfrm flipV="1">
            <a:off x="7639893" y="5910050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5FB98649-50D6-23D7-C4DB-5EDA4C8C2552}"/>
              </a:ext>
            </a:extLst>
          </p:cNvPr>
          <p:cNvCxnSpPr>
            <a:stCxn id="52" idx="3"/>
          </p:cNvCxnSpPr>
          <p:nvPr/>
        </p:nvCxnSpPr>
        <p:spPr>
          <a:xfrm flipV="1">
            <a:off x="2655328" y="4812647"/>
            <a:ext cx="2272272" cy="838543"/>
          </a:xfrm>
          <a:prstGeom prst="bentConnector3">
            <a:avLst>
              <a:gd name="adj1" fmla="val 42734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5662B3E5-AEB5-CE22-0B87-75B4E71B822A}"/>
              </a:ext>
            </a:extLst>
          </p:cNvPr>
          <p:cNvCxnSpPr/>
          <p:nvPr/>
        </p:nvCxnSpPr>
        <p:spPr>
          <a:xfrm flipV="1">
            <a:off x="4906851" y="4586297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连接符: 肘形 246">
            <a:extLst>
              <a:ext uri="{FF2B5EF4-FFF2-40B4-BE49-F238E27FC236}">
                <a16:creationId xmlns:a16="http://schemas.microsoft.com/office/drawing/2014/main" id="{DD87DE2B-9542-3598-4E92-5569D4F0F6C9}"/>
              </a:ext>
            </a:extLst>
          </p:cNvPr>
          <p:cNvCxnSpPr>
            <a:stCxn id="45" idx="3"/>
          </p:cNvCxnSpPr>
          <p:nvPr/>
        </p:nvCxnSpPr>
        <p:spPr>
          <a:xfrm flipV="1">
            <a:off x="1368646" y="5358516"/>
            <a:ext cx="1641254" cy="292673"/>
          </a:xfrm>
          <a:prstGeom prst="bentConnector3">
            <a:avLst>
              <a:gd name="adj1" fmla="val 12084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B120460B-07ED-73B7-8BEE-40CE261542F5}"/>
              </a:ext>
            </a:extLst>
          </p:cNvPr>
          <p:cNvCxnSpPr/>
          <p:nvPr/>
        </p:nvCxnSpPr>
        <p:spPr>
          <a:xfrm flipV="1">
            <a:off x="2997200" y="5134167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25F59CF5-2D97-92BB-6630-439916FC487D}"/>
              </a:ext>
            </a:extLst>
          </p:cNvPr>
          <p:cNvCxnSpPr>
            <a:stCxn id="28" idx="3"/>
          </p:cNvCxnSpPr>
          <p:nvPr/>
        </p:nvCxnSpPr>
        <p:spPr>
          <a:xfrm flipV="1">
            <a:off x="2655328" y="4533900"/>
            <a:ext cx="1275595" cy="506330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8B145BF3-AA41-F04C-C188-7FF756CABD50}"/>
              </a:ext>
            </a:extLst>
          </p:cNvPr>
          <p:cNvCxnSpPr>
            <a:stCxn id="46" idx="3"/>
          </p:cNvCxnSpPr>
          <p:nvPr/>
        </p:nvCxnSpPr>
        <p:spPr>
          <a:xfrm flipV="1">
            <a:off x="1368646" y="4741232"/>
            <a:ext cx="1734496" cy="297752"/>
          </a:xfrm>
          <a:prstGeom prst="bentConnector3">
            <a:avLst>
              <a:gd name="adj1" fmla="val 17051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A7418D7B-BE5E-8F63-2044-60EA5484D267}"/>
              </a:ext>
            </a:extLst>
          </p:cNvPr>
          <p:cNvCxnSpPr/>
          <p:nvPr/>
        </p:nvCxnSpPr>
        <p:spPr>
          <a:xfrm flipV="1">
            <a:off x="3090442" y="4536313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A9ACF367-0E39-A424-B88F-694762B5195A}"/>
              </a:ext>
            </a:extLst>
          </p:cNvPr>
          <p:cNvCxnSpPr>
            <a:stCxn id="47" idx="3"/>
          </p:cNvCxnSpPr>
          <p:nvPr/>
        </p:nvCxnSpPr>
        <p:spPr>
          <a:xfrm>
            <a:off x="1368646" y="4426778"/>
            <a:ext cx="1499549" cy="269969"/>
          </a:xfrm>
          <a:prstGeom prst="bentConnector3">
            <a:avLst>
              <a:gd name="adj1" fmla="val 19934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0B18A9EA-A15E-2071-3B2B-E7CD30CD95F7}"/>
              </a:ext>
            </a:extLst>
          </p:cNvPr>
          <p:cNvCxnSpPr>
            <a:cxnSpLocks/>
          </p:cNvCxnSpPr>
          <p:nvPr/>
        </p:nvCxnSpPr>
        <p:spPr>
          <a:xfrm flipV="1">
            <a:off x="2859197" y="4164142"/>
            <a:ext cx="0" cy="53838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连接符: 肘形 267">
            <a:extLst>
              <a:ext uri="{FF2B5EF4-FFF2-40B4-BE49-F238E27FC236}">
                <a16:creationId xmlns:a16="http://schemas.microsoft.com/office/drawing/2014/main" id="{DC311C66-6317-4322-4CDC-D2ED15D54D5B}"/>
              </a:ext>
            </a:extLst>
          </p:cNvPr>
          <p:cNvCxnSpPr>
            <a:stCxn id="44" idx="0"/>
          </p:cNvCxnSpPr>
          <p:nvPr/>
        </p:nvCxnSpPr>
        <p:spPr>
          <a:xfrm rot="16200000" flipV="1">
            <a:off x="9016866" y="5374244"/>
            <a:ext cx="264730" cy="1336342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40E31465-AE1E-30C5-5CF7-85F19850FFA4}"/>
              </a:ext>
            </a:extLst>
          </p:cNvPr>
          <p:cNvCxnSpPr>
            <a:stCxn id="48" idx="1"/>
          </p:cNvCxnSpPr>
          <p:nvPr/>
        </p:nvCxnSpPr>
        <p:spPr>
          <a:xfrm rot="10800000">
            <a:off x="7012242" y="5127600"/>
            <a:ext cx="2245593" cy="523591"/>
          </a:xfrm>
          <a:prstGeom prst="bentConnector3">
            <a:avLst>
              <a:gd name="adj1" fmla="val 99833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09CD2CA5-0E9F-4B9B-6B5C-2C79A57DD189}"/>
              </a:ext>
            </a:extLst>
          </p:cNvPr>
          <p:cNvCxnSpPr/>
          <p:nvPr/>
        </p:nvCxnSpPr>
        <p:spPr>
          <a:xfrm flipV="1">
            <a:off x="7014353" y="4913266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连接符: 肘形 275">
            <a:extLst>
              <a:ext uri="{FF2B5EF4-FFF2-40B4-BE49-F238E27FC236}">
                <a16:creationId xmlns:a16="http://schemas.microsoft.com/office/drawing/2014/main" id="{062B638C-A140-00C3-6A75-27779363F353}"/>
              </a:ext>
            </a:extLst>
          </p:cNvPr>
          <p:cNvCxnSpPr>
            <a:cxnSpLocks/>
            <a:stCxn id="49" idx="0"/>
          </p:cNvCxnSpPr>
          <p:nvPr/>
        </p:nvCxnSpPr>
        <p:spPr>
          <a:xfrm rot="16200000" flipV="1">
            <a:off x="9381317" y="3483406"/>
            <a:ext cx="69784" cy="381310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0261E47B-C88A-1D0C-75DE-50CF027A85A0}"/>
              </a:ext>
            </a:extLst>
          </p:cNvPr>
          <p:cNvCxnSpPr>
            <a:cxnSpLocks/>
          </p:cNvCxnSpPr>
          <p:nvPr/>
        </p:nvCxnSpPr>
        <p:spPr>
          <a:xfrm flipV="1">
            <a:off x="7509653" y="4957763"/>
            <a:ext cx="0" cy="4020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ADADD9C1-7BA6-58AA-601B-17012C213309}"/>
              </a:ext>
            </a:extLst>
          </p:cNvPr>
          <p:cNvCxnSpPr/>
          <p:nvPr/>
        </p:nvCxnSpPr>
        <p:spPr>
          <a:xfrm flipH="1">
            <a:off x="8135038" y="5020834"/>
            <a:ext cx="112279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3C490B7B-07F9-3733-233B-35C62F387B3E}"/>
              </a:ext>
            </a:extLst>
          </p:cNvPr>
          <p:cNvCxnSpPr>
            <a:stCxn id="56" idx="0"/>
          </p:cNvCxnSpPr>
          <p:nvPr/>
        </p:nvCxnSpPr>
        <p:spPr>
          <a:xfrm rot="16200000" flipV="1">
            <a:off x="9950140" y="3477858"/>
            <a:ext cx="97751" cy="2535529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B50C9A78-0301-0CDE-CCE5-C52CF14A0E71}"/>
              </a:ext>
            </a:extLst>
          </p:cNvPr>
          <p:cNvSpPr/>
          <p:nvPr/>
        </p:nvSpPr>
        <p:spPr>
          <a:xfrm>
            <a:off x="9257834" y="4164608"/>
            <a:ext cx="1197156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烧写器切换开关</a:t>
            </a:r>
          </a:p>
        </p:txBody>
      </p:sp>
      <p:cxnSp>
        <p:nvCxnSpPr>
          <p:cNvPr id="297" name="连接符: 肘形 296">
            <a:extLst>
              <a:ext uri="{FF2B5EF4-FFF2-40B4-BE49-F238E27FC236}">
                <a16:creationId xmlns:a16="http://schemas.microsoft.com/office/drawing/2014/main" id="{B13AD9DB-0BE6-461B-579A-43A822C15C3A}"/>
              </a:ext>
            </a:extLst>
          </p:cNvPr>
          <p:cNvCxnSpPr>
            <a:stCxn id="295" idx="1"/>
          </p:cNvCxnSpPr>
          <p:nvPr/>
        </p:nvCxnSpPr>
        <p:spPr>
          <a:xfrm rot="10800000" flipV="1">
            <a:off x="5662460" y="4390944"/>
            <a:ext cx="3595375" cy="522321"/>
          </a:xfrm>
          <a:prstGeom prst="bentConnector3">
            <a:avLst>
              <a:gd name="adj1" fmla="val 7225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连接符: 肘形 299">
            <a:extLst>
              <a:ext uri="{FF2B5EF4-FFF2-40B4-BE49-F238E27FC236}">
                <a16:creationId xmlns:a16="http://schemas.microsoft.com/office/drawing/2014/main" id="{E540B47F-6F84-005B-F9E1-897675C7A025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>
            <a:off x="6337350" y="4074031"/>
            <a:ext cx="4394846" cy="316449"/>
          </a:xfrm>
          <a:prstGeom prst="bentConnector3">
            <a:avLst>
              <a:gd name="adj1" fmla="val 3359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C7A21E80-7C2B-9142-0EA9-B0703E9100ED}"/>
              </a:ext>
            </a:extLst>
          </p:cNvPr>
          <p:cNvCxnSpPr>
            <a:stCxn id="20" idx="1"/>
          </p:cNvCxnSpPr>
          <p:nvPr/>
        </p:nvCxnSpPr>
        <p:spPr>
          <a:xfrm rot="10800000" flipV="1">
            <a:off x="7126570" y="3760123"/>
            <a:ext cx="2131265" cy="205814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连接符: 肘形 307">
            <a:extLst>
              <a:ext uri="{FF2B5EF4-FFF2-40B4-BE49-F238E27FC236}">
                <a16:creationId xmlns:a16="http://schemas.microsoft.com/office/drawing/2014/main" id="{FB9A412F-21CD-1A72-481C-1D9A28C06A36}"/>
              </a:ext>
            </a:extLst>
          </p:cNvPr>
          <p:cNvCxnSpPr>
            <a:cxnSpLocks/>
            <a:stCxn id="57" idx="0"/>
          </p:cNvCxnSpPr>
          <p:nvPr/>
        </p:nvCxnSpPr>
        <p:spPr>
          <a:xfrm rot="16200000" flipV="1">
            <a:off x="9560897" y="1681872"/>
            <a:ext cx="79931" cy="3623897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07FAC0EC-45C5-471B-1BE5-0E0B04A27931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8075693" y="3129766"/>
            <a:ext cx="1182141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连接符: 肘形 314">
            <a:extLst>
              <a:ext uri="{FF2B5EF4-FFF2-40B4-BE49-F238E27FC236}">
                <a16:creationId xmlns:a16="http://schemas.microsoft.com/office/drawing/2014/main" id="{716AA2C6-874C-97D6-2BD0-38588C83A8F1}"/>
              </a:ext>
            </a:extLst>
          </p:cNvPr>
          <p:cNvCxnSpPr>
            <a:stCxn id="16" idx="0"/>
          </p:cNvCxnSpPr>
          <p:nvPr/>
        </p:nvCxnSpPr>
        <p:spPr>
          <a:xfrm rot="16200000" flipV="1">
            <a:off x="9999925" y="1646749"/>
            <a:ext cx="57856" cy="2455505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69C090F1-7CAD-524C-9C9A-39F80A7220E3}"/>
              </a:ext>
            </a:extLst>
          </p:cNvPr>
          <p:cNvCxnSpPr>
            <a:cxnSpLocks/>
          </p:cNvCxnSpPr>
          <p:nvPr/>
        </p:nvCxnSpPr>
        <p:spPr>
          <a:xfrm>
            <a:off x="8807450" y="2839223"/>
            <a:ext cx="0" cy="51264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连接符: 肘形 322">
            <a:extLst>
              <a:ext uri="{FF2B5EF4-FFF2-40B4-BE49-F238E27FC236}">
                <a16:creationId xmlns:a16="http://schemas.microsoft.com/office/drawing/2014/main" id="{66A3D7C4-6E5A-0772-BF4E-FA0652523FB7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9901748" y="998978"/>
            <a:ext cx="68784" cy="247940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连接符: 肘形 324">
            <a:extLst>
              <a:ext uri="{FF2B5EF4-FFF2-40B4-BE49-F238E27FC236}">
                <a16:creationId xmlns:a16="http://schemas.microsoft.com/office/drawing/2014/main" id="{1AEF9C5E-0621-1B22-CE2C-F53CE898E44A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7378788" y="1869054"/>
            <a:ext cx="1879047" cy="522789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连接符: 肘形 326">
            <a:extLst>
              <a:ext uri="{FF2B5EF4-FFF2-40B4-BE49-F238E27FC236}">
                <a16:creationId xmlns:a16="http://schemas.microsoft.com/office/drawing/2014/main" id="{68DEFD7D-FBE1-481E-1F2B-AD4A5092234B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9361662" y="-147489"/>
            <a:ext cx="93914" cy="3486500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连接符: 肘形 328">
            <a:extLst>
              <a:ext uri="{FF2B5EF4-FFF2-40B4-BE49-F238E27FC236}">
                <a16:creationId xmlns:a16="http://schemas.microsoft.com/office/drawing/2014/main" id="{05FA43D5-E6F8-8267-9A18-1DDCE3D32B30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7296970" y="1238699"/>
            <a:ext cx="1960865" cy="155466"/>
          </a:xfrm>
          <a:prstGeom prst="bentConnector3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连接符: 肘形 330">
            <a:extLst>
              <a:ext uri="{FF2B5EF4-FFF2-40B4-BE49-F238E27FC236}">
                <a16:creationId xmlns:a16="http://schemas.microsoft.com/office/drawing/2014/main" id="{945CAABF-0CA6-F935-65F1-0C51E407D721}"/>
              </a:ext>
            </a:extLst>
          </p:cNvPr>
          <p:cNvCxnSpPr>
            <a:stCxn id="17" idx="0"/>
          </p:cNvCxnSpPr>
          <p:nvPr/>
        </p:nvCxnSpPr>
        <p:spPr>
          <a:xfrm rot="16200000" flipV="1">
            <a:off x="9627768" y="-783619"/>
            <a:ext cx="76142" cy="3515820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C5F95200-82CE-10AC-8695-3FF303341DB5}"/>
              </a:ext>
            </a:extLst>
          </p:cNvPr>
          <p:cNvCxnSpPr>
            <a:cxnSpLocks/>
          </p:cNvCxnSpPr>
          <p:nvPr/>
        </p:nvCxnSpPr>
        <p:spPr>
          <a:xfrm>
            <a:off x="7895266" y="923522"/>
            <a:ext cx="0" cy="3151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63B1D98B-DB7A-1BFD-2CAB-AB470512E4BF}"/>
              </a:ext>
            </a:extLst>
          </p:cNvPr>
          <p:cNvCxnSpPr>
            <a:cxnSpLocks/>
          </p:cNvCxnSpPr>
          <p:nvPr/>
        </p:nvCxnSpPr>
        <p:spPr>
          <a:xfrm flipH="1">
            <a:off x="7291539" y="1379145"/>
            <a:ext cx="2216" cy="21762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91D4A1D4-D374-7804-B333-8EC7F9495E77}"/>
              </a:ext>
            </a:extLst>
          </p:cNvPr>
          <p:cNvCxnSpPr>
            <a:cxnSpLocks/>
          </p:cNvCxnSpPr>
          <p:nvPr/>
        </p:nvCxnSpPr>
        <p:spPr>
          <a:xfrm>
            <a:off x="7665369" y="1531144"/>
            <a:ext cx="0" cy="6518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61AB11DC-8BF5-9B19-CC40-B7E3EF5DED06}"/>
              </a:ext>
            </a:extLst>
          </p:cNvPr>
          <p:cNvCxnSpPr>
            <a:cxnSpLocks/>
          </p:cNvCxnSpPr>
          <p:nvPr/>
        </p:nvCxnSpPr>
        <p:spPr>
          <a:xfrm>
            <a:off x="8687036" y="2185344"/>
            <a:ext cx="0" cy="4768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连接符: 肘形 346">
            <a:extLst>
              <a:ext uri="{FF2B5EF4-FFF2-40B4-BE49-F238E27FC236}">
                <a16:creationId xmlns:a16="http://schemas.microsoft.com/office/drawing/2014/main" id="{BD67D7EE-270E-B435-0212-88D76514619C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7319964" y="2499411"/>
            <a:ext cx="1937871" cy="272988"/>
          </a:xfrm>
          <a:prstGeom prst="bentConnector3">
            <a:avLst>
              <a:gd name="adj1" fmla="val 2345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连接符: 肘形 351">
            <a:extLst>
              <a:ext uri="{FF2B5EF4-FFF2-40B4-BE49-F238E27FC236}">
                <a16:creationId xmlns:a16="http://schemas.microsoft.com/office/drawing/2014/main" id="{9844727F-92D2-E8E3-F6A3-86728B3D682F}"/>
              </a:ext>
            </a:extLst>
          </p:cNvPr>
          <p:cNvCxnSpPr>
            <a:cxnSpLocks/>
            <a:stCxn id="53" idx="2"/>
          </p:cNvCxnSpPr>
          <p:nvPr/>
        </p:nvCxnSpPr>
        <p:spPr>
          <a:xfrm rot="16200000" flipH="1">
            <a:off x="2577737" y="205872"/>
            <a:ext cx="184549" cy="1368445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50938EFB-D07B-D629-4108-EBCF79FCA6B1}"/>
              </a:ext>
            </a:extLst>
          </p:cNvPr>
          <p:cNvCxnSpPr>
            <a:cxnSpLocks/>
          </p:cNvCxnSpPr>
          <p:nvPr/>
        </p:nvCxnSpPr>
        <p:spPr>
          <a:xfrm>
            <a:off x="3350158" y="976326"/>
            <a:ext cx="0" cy="283473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779499FE-3D6C-FFF3-C694-A6E12C63907D}"/>
              </a:ext>
            </a:extLst>
          </p:cNvPr>
          <p:cNvCxnSpPr>
            <a:cxnSpLocks/>
          </p:cNvCxnSpPr>
          <p:nvPr/>
        </p:nvCxnSpPr>
        <p:spPr>
          <a:xfrm flipH="1">
            <a:off x="3333417" y="1254308"/>
            <a:ext cx="954463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>
            <a:extLst>
              <a:ext uri="{FF2B5EF4-FFF2-40B4-BE49-F238E27FC236}">
                <a16:creationId xmlns:a16="http://schemas.microsoft.com/office/drawing/2014/main" id="{E4ADFF93-1AF7-FAE9-F500-695E257A93FA}"/>
              </a:ext>
            </a:extLst>
          </p:cNvPr>
          <p:cNvCxnSpPr>
            <a:cxnSpLocks/>
          </p:cNvCxnSpPr>
          <p:nvPr/>
        </p:nvCxnSpPr>
        <p:spPr>
          <a:xfrm>
            <a:off x="4283117" y="1238698"/>
            <a:ext cx="0" cy="512919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0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389B5B-B209-D89D-0C99-A577035D968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55" y="865504"/>
            <a:ext cx="7083982" cy="5306759"/>
          </a:xfr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31E9429-D10D-91D7-AFDF-382800E226AD}"/>
              </a:ext>
            </a:extLst>
          </p:cNvPr>
          <p:cNvSpPr/>
          <p:nvPr/>
        </p:nvSpPr>
        <p:spPr>
          <a:xfrm>
            <a:off x="9257834" y="4794498"/>
            <a:ext cx="1323064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电源指示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446916-8F46-C9A7-BB85-6E29B71971AE}"/>
              </a:ext>
            </a:extLst>
          </p:cNvPr>
          <p:cNvSpPr/>
          <p:nvPr/>
        </p:nvSpPr>
        <p:spPr>
          <a:xfrm>
            <a:off x="1410127" y="2370045"/>
            <a:ext cx="1245201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功能复位按键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AC1B012-235B-B034-67CB-294D27DA6473}"/>
              </a:ext>
            </a:extLst>
          </p:cNvPr>
          <p:cNvSpPr/>
          <p:nvPr/>
        </p:nvSpPr>
        <p:spPr>
          <a:xfrm>
            <a:off x="123446" y="2363823"/>
            <a:ext cx="1245200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调试复位按键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C5B2D8A-2A6A-5532-1C68-13F6CB8FACC0}"/>
              </a:ext>
            </a:extLst>
          </p:cNvPr>
          <p:cNvSpPr/>
          <p:nvPr/>
        </p:nvSpPr>
        <p:spPr>
          <a:xfrm>
            <a:off x="331303" y="1139411"/>
            <a:ext cx="1037343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启动模式选择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FDB68DE-AED6-6910-63C6-4002BDC22753}"/>
              </a:ext>
            </a:extLst>
          </p:cNvPr>
          <p:cNvSpPr/>
          <p:nvPr/>
        </p:nvSpPr>
        <p:spPr>
          <a:xfrm>
            <a:off x="2881543" y="347086"/>
            <a:ext cx="1554655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JTAG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D66CCB9-6FD6-64D5-E89D-859BF6C862D8}"/>
              </a:ext>
            </a:extLst>
          </p:cNvPr>
          <p:cNvSpPr/>
          <p:nvPr/>
        </p:nvSpPr>
        <p:spPr>
          <a:xfrm>
            <a:off x="4778329" y="347086"/>
            <a:ext cx="984174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VGA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E536E74-2EEB-4852-1E43-990AF6FAFE2C}"/>
              </a:ext>
            </a:extLst>
          </p:cNvPr>
          <p:cNvSpPr/>
          <p:nvPr/>
        </p:nvSpPr>
        <p:spPr>
          <a:xfrm>
            <a:off x="285545" y="1751617"/>
            <a:ext cx="1083101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UART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4280977-126C-9247-8114-DD179CB4FEA0}"/>
              </a:ext>
            </a:extLst>
          </p:cNvPr>
          <p:cNvSpPr/>
          <p:nvPr/>
        </p:nvSpPr>
        <p:spPr>
          <a:xfrm>
            <a:off x="10732196" y="2903430"/>
            <a:ext cx="1048817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SDIO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22725BD-1907-BD9C-8773-467E4D2B2916}"/>
              </a:ext>
            </a:extLst>
          </p:cNvPr>
          <p:cNvSpPr/>
          <p:nvPr/>
        </p:nvSpPr>
        <p:spPr>
          <a:xfrm>
            <a:off x="10732196" y="1012362"/>
            <a:ext cx="1383105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SDIO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BCAE6C-BB09-91AE-1071-091A90E94594}"/>
              </a:ext>
            </a:extLst>
          </p:cNvPr>
          <p:cNvSpPr/>
          <p:nvPr/>
        </p:nvSpPr>
        <p:spPr>
          <a:xfrm>
            <a:off x="10732196" y="2273074"/>
            <a:ext cx="887293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CAN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FFD5206-1CF0-5AA6-9B99-8B381249E1EC}"/>
              </a:ext>
            </a:extLst>
          </p:cNvPr>
          <p:cNvSpPr/>
          <p:nvPr/>
        </p:nvSpPr>
        <p:spPr>
          <a:xfrm>
            <a:off x="-18473" y="2976029"/>
            <a:ext cx="1387119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USB HOST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F10C6E3-D8D2-D76F-F945-3A4A865E397C}"/>
              </a:ext>
            </a:extLst>
          </p:cNvPr>
          <p:cNvSpPr/>
          <p:nvPr/>
        </p:nvSpPr>
        <p:spPr>
          <a:xfrm>
            <a:off x="9257834" y="3533786"/>
            <a:ext cx="1421022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PMOD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77426-553A-1C96-002B-661CF3F33931}"/>
              </a:ext>
            </a:extLst>
          </p:cNvPr>
          <p:cNvSpPr/>
          <p:nvPr/>
        </p:nvSpPr>
        <p:spPr>
          <a:xfrm>
            <a:off x="9257834" y="1642718"/>
            <a:ext cx="1383105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自定义按键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ACCC809-C11A-987E-4FAC-0F13B46CABE7}"/>
              </a:ext>
            </a:extLst>
          </p:cNvPr>
          <p:cNvSpPr/>
          <p:nvPr/>
        </p:nvSpPr>
        <p:spPr>
          <a:xfrm>
            <a:off x="10732196" y="1642718"/>
            <a:ext cx="839346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LED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BE5D7D2-A1DD-3D85-2B51-9445B3CF7397}"/>
              </a:ext>
            </a:extLst>
          </p:cNvPr>
          <p:cNvSpPr/>
          <p:nvPr/>
        </p:nvSpPr>
        <p:spPr>
          <a:xfrm>
            <a:off x="9257834" y="2273074"/>
            <a:ext cx="1337257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WS2812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D93B63A-CA66-7285-871A-C58B11847853}"/>
              </a:ext>
            </a:extLst>
          </p:cNvPr>
          <p:cNvSpPr/>
          <p:nvPr/>
        </p:nvSpPr>
        <p:spPr>
          <a:xfrm>
            <a:off x="6217455" y="347086"/>
            <a:ext cx="925724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PS/2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7D50537-F450-694B-D3DE-3F363D6D2372}"/>
              </a:ext>
            </a:extLst>
          </p:cNvPr>
          <p:cNvSpPr/>
          <p:nvPr/>
        </p:nvSpPr>
        <p:spPr>
          <a:xfrm>
            <a:off x="98576" y="3588235"/>
            <a:ext cx="1270070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EEPROM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CCC9FFE-2DC0-58C5-29ED-24B639F83CF9}"/>
              </a:ext>
            </a:extLst>
          </p:cNvPr>
          <p:cNvSpPr/>
          <p:nvPr/>
        </p:nvSpPr>
        <p:spPr>
          <a:xfrm>
            <a:off x="1831963" y="3591969"/>
            <a:ext cx="823365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RTC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5909E79-6357-F29E-6476-49795D39FD69}"/>
              </a:ext>
            </a:extLst>
          </p:cNvPr>
          <p:cNvSpPr/>
          <p:nvPr/>
        </p:nvSpPr>
        <p:spPr>
          <a:xfrm>
            <a:off x="1897538" y="4202931"/>
            <a:ext cx="757790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SPI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E2CA239-7D88-B261-BA68-CD5AB6BA6392}"/>
              </a:ext>
            </a:extLst>
          </p:cNvPr>
          <p:cNvSpPr/>
          <p:nvPr/>
        </p:nvSpPr>
        <p:spPr>
          <a:xfrm>
            <a:off x="1913041" y="4813893"/>
            <a:ext cx="742287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I2S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04483A-6560-8A5D-7EC0-F51DF8E29F4F}"/>
              </a:ext>
            </a:extLst>
          </p:cNvPr>
          <p:cNvSpPr/>
          <p:nvPr/>
        </p:nvSpPr>
        <p:spPr>
          <a:xfrm>
            <a:off x="1513144" y="1148121"/>
            <a:ext cx="1119760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自定义按键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5F6E9DD-209B-ADA7-190F-440978E091D5}"/>
              </a:ext>
            </a:extLst>
          </p:cNvPr>
          <p:cNvSpPr/>
          <p:nvPr/>
        </p:nvSpPr>
        <p:spPr>
          <a:xfrm>
            <a:off x="1834130" y="1759083"/>
            <a:ext cx="821198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LED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21572AA-E9E8-9339-01CD-B35540D8FD4B}"/>
              </a:ext>
            </a:extLst>
          </p:cNvPr>
          <p:cNvSpPr/>
          <p:nvPr/>
        </p:nvSpPr>
        <p:spPr>
          <a:xfrm>
            <a:off x="9257834" y="2903430"/>
            <a:ext cx="1352821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WS2812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E678401-8384-2E59-C0BB-909731EB26B7}"/>
              </a:ext>
            </a:extLst>
          </p:cNvPr>
          <p:cNvSpPr/>
          <p:nvPr/>
        </p:nvSpPr>
        <p:spPr>
          <a:xfrm>
            <a:off x="5119114" y="6174780"/>
            <a:ext cx="1086691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 UART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4D9D097-E5D4-5BBD-B2AB-518E58C58F5F}"/>
              </a:ext>
            </a:extLst>
          </p:cNvPr>
          <p:cNvSpPr/>
          <p:nvPr/>
        </p:nvSpPr>
        <p:spPr>
          <a:xfrm>
            <a:off x="3930923" y="6174780"/>
            <a:ext cx="1056646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插座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0A1CD1F-8710-4049-6575-A7BA1CEF0187}"/>
              </a:ext>
            </a:extLst>
          </p:cNvPr>
          <p:cNvSpPr/>
          <p:nvPr/>
        </p:nvSpPr>
        <p:spPr>
          <a:xfrm>
            <a:off x="2634720" y="6174780"/>
            <a:ext cx="1164658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板载烧写器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9DE248D-8E92-F797-797C-24D3F33F40A7}"/>
              </a:ext>
            </a:extLst>
          </p:cNvPr>
          <p:cNvSpPr/>
          <p:nvPr/>
        </p:nvSpPr>
        <p:spPr>
          <a:xfrm>
            <a:off x="1532892" y="6174780"/>
            <a:ext cx="97028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卡插座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F84D267-B816-6A28-C045-7C51B7F2B849}"/>
              </a:ext>
            </a:extLst>
          </p:cNvPr>
          <p:cNvSpPr/>
          <p:nvPr/>
        </p:nvSpPr>
        <p:spPr>
          <a:xfrm>
            <a:off x="1699139" y="2981007"/>
            <a:ext cx="956189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晶振插座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7F8044A-7488-603D-9A9E-4924A96C2699}"/>
              </a:ext>
            </a:extLst>
          </p:cNvPr>
          <p:cNvSpPr/>
          <p:nvPr/>
        </p:nvSpPr>
        <p:spPr>
          <a:xfrm>
            <a:off x="6337350" y="6174780"/>
            <a:ext cx="1230147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504C668-FE6B-3617-2B06-CDD7482EE37B}"/>
              </a:ext>
            </a:extLst>
          </p:cNvPr>
          <p:cNvSpPr/>
          <p:nvPr/>
        </p:nvSpPr>
        <p:spPr>
          <a:xfrm>
            <a:off x="7699042" y="6174780"/>
            <a:ext cx="1324545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电源模式切换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F435EF3B-D59E-3105-A842-4E8C8EF83538}"/>
              </a:ext>
            </a:extLst>
          </p:cNvPr>
          <p:cNvSpPr/>
          <p:nvPr/>
        </p:nvSpPr>
        <p:spPr>
          <a:xfrm>
            <a:off x="9155130" y="6174780"/>
            <a:ext cx="1324544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自锁电源开关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5B709A5-640F-E8E9-2FC2-EB9B7861C517}"/>
              </a:ext>
            </a:extLst>
          </p:cNvPr>
          <p:cNvSpPr/>
          <p:nvPr/>
        </p:nvSpPr>
        <p:spPr>
          <a:xfrm>
            <a:off x="735071" y="5424852"/>
            <a:ext cx="633575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9D7F830-CAFF-45A3-DBC2-14F2B9540AC7}"/>
              </a:ext>
            </a:extLst>
          </p:cNvPr>
          <p:cNvSpPr/>
          <p:nvPr/>
        </p:nvSpPr>
        <p:spPr>
          <a:xfrm>
            <a:off x="397940" y="4812647"/>
            <a:ext cx="970706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音频输入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02E340-F290-24B5-D7AC-2E9FF7A0BBFB}"/>
              </a:ext>
            </a:extLst>
          </p:cNvPr>
          <p:cNvSpPr/>
          <p:nvPr/>
        </p:nvSpPr>
        <p:spPr>
          <a:xfrm>
            <a:off x="400424" y="4200441"/>
            <a:ext cx="968222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耳机输出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0E42CB5-93DD-3E27-34B7-BEFAEB57F938}"/>
              </a:ext>
            </a:extLst>
          </p:cNvPr>
          <p:cNvSpPr/>
          <p:nvPr/>
        </p:nvSpPr>
        <p:spPr>
          <a:xfrm>
            <a:off x="9257834" y="5424853"/>
            <a:ext cx="133829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时钟拨码开关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8636E72-4B2A-8B25-1488-88956BB92D7E}"/>
              </a:ext>
            </a:extLst>
          </p:cNvPr>
          <p:cNvSpPr/>
          <p:nvPr/>
        </p:nvSpPr>
        <p:spPr>
          <a:xfrm>
            <a:off x="10732197" y="5424852"/>
            <a:ext cx="1181130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核选通拨码开关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CCE9934-D672-D146-0B98-A7EACCEEC01D}"/>
              </a:ext>
            </a:extLst>
          </p:cNvPr>
          <p:cNvSpPr/>
          <p:nvPr/>
        </p:nvSpPr>
        <p:spPr>
          <a:xfrm>
            <a:off x="7371806" y="347086"/>
            <a:ext cx="703887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IO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62544C1-ED4D-57F7-900F-7FEE3B608BFE}"/>
              </a:ext>
            </a:extLst>
          </p:cNvPr>
          <p:cNvSpPr/>
          <p:nvPr/>
        </p:nvSpPr>
        <p:spPr>
          <a:xfrm>
            <a:off x="9257834" y="1012362"/>
            <a:ext cx="1144379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IPEX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天线座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CBDB308-F86A-75F3-55AE-A052CC98C396}"/>
              </a:ext>
            </a:extLst>
          </p:cNvPr>
          <p:cNvSpPr/>
          <p:nvPr/>
        </p:nvSpPr>
        <p:spPr>
          <a:xfrm>
            <a:off x="1685045" y="5424853"/>
            <a:ext cx="97028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复位按键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ECF9E85-D945-88E9-6162-E8A305F60E98}"/>
              </a:ext>
            </a:extLst>
          </p:cNvPr>
          <p:cNvSpPr/>
          <p:nvPr/>
        </p:nvSpPr>
        <p:spPr>
          <a:xfrm>
            <a:off x="1319439" y="345148"/>
            <a:ext cx="1332700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外设切换开关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0C050DD-B035-20D5-DFA7-29C7F26E66FC}"/>
              </a:ext>
            </a:extLst>
          </p:cNvPr>
          <p:cNvSpPr/>
          <p:nvPr/>
        </p:nvSpPr>
        <p:spPr>
          <a:xfrm>
            <a:off x="10732196" y="4794498"/>
            <a:ext cx="1069166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D8FE63F-3479-C6BC-6BE4-021DE6800470}"/>
              </a:ext>
            </a:extLst>
          </p:cNvPr>
          <p:cNvSpPr/>
          <p:nvPr/>
        </p:nvSpPr>
        <p:spPr>
          <a:xfrm>
            <a:off x="10732196" y="3533786"/>
            <a:ext cx="1361228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电平转换芯片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A000B3-A2C2-C17B-C628-0807938BF26B}"/>
              </a:ext>
            </a:extLst>
          </p:cNvPr>
          <p:cNvCxnSpPr>
            <a:cxnSpLocks/>
          </p:cNvCxnSpPr>
          <p:nvPr/>
        </p:nvCxnSpPr>
        <p:spPr>
          <a:xfrm>
            <a:off x="2632904" y="1365747"/>
            <a:ext cx="1258971" cy="548778"/>
          </a:xfrm>
          <a:prstGeom prst="bentConnector3">
            <a:avLst>
              <a:gd name="adj1" fmla="val 9955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33F9FDDF-37AE-C72C-4BE9-750F5A2D875A}"/>
              </a:ext>
            </a:extLst>
          </p:cNvPr>
          <p:cNvSpPr/>
          <p:nvPr/>
        </p:nvSpPr>
        <p:spPr>
          <a:xfrm>
            <a:off x="9257834" y="66215"/>
            <a:ext cx="2408195" cy="79054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图示：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C8CD7E61-C2A9-5573-4FC4-73A64EC4404E}"/>
              </a:ext>
            </a:extLst>
          </p:cNvPr>
          <p:cNvCxnSpPr>
            <a:stCxn id="12" idx="2"/>
          </p:cNvCxnSpPr>
          <p:nvPr/>
        </p:nvCxnSpPr>
        <p:spPr>
          <a:xfrm rot="5400000">
            <a:off x="3488974" y="968254"/>
            <a:ext cx="338393" cy="1402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9B7E372C-F5CB-A49F-C5E9-AE4E838A1F9B}"/>
              </a:ext>
            </a:extLst>
          </p:cNvPr>
          <p:cNvSpPr/>
          <p:nvPr/>
        </p:nvSpPr>
        <p:spPr>
          <a:xfrm>
            <a:off x="10732196" y="4164142"/>
            <a:ext cx="93383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1E000E7-D07A-3444-A0B4-84CCC7CB80E2}"/>
              </a:ext>
            </a:extLst>
          </p:cNvPr>
          <p:cNvSpPr/>
          <p:nvPr/>
        </p:nvSpPr>
        <p:spPr>
          <a:xfrm>
            <a:off x="9933398" y="126817"/>
            <a:ext cx="703886" cy="267710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F89AD88-F7E2-B9EA-D904-4AEEBB86B74D}"/>
              </a:ext>
            </a:extLst>
          </p:cNvPr>
          <p:cNvSpPr/>
          <p:nvPr/>
        </p:nvSpPr>
        <p:spPr>
          <a:xfrm>
            <a:off x="9939338" y="509921"/>
            <a:ext cx="697946" cy="267710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7EB43095-D8FC-FCFF-89E1-5B4B1A442CAD}"/>
              </a:ext>
            </a:extLst>
          </p:cNvPr>
          <p:cNvSpPr/>
          <p:nvPr/>
        </p:nvSpPr>
        <p:spPr>
          <a:xfrm>
            <a:off x="10807736" y="132235"/>
            <a:ext cx="703886" cy="267710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29DB0B57-2CF2-9012-0094-7338323EB610}"/>
              </a:ext>
            </a:extLst>
          </p:cNvPr>
          <p:cNvSpPr/>
          <p:nvPr/>
        </p:nvSpPr>
        <p:spPr>
          <a:xfrm>
            <a:off x="10807736" y="516560"/>
            <a:ext cx="703886" cy="267710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26295E6D-C0EB-DBC3-9C68-CA5586A9A5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1609" y="624389"/>
            <a:ext cx="66703" cy="2030168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B949FDD-08F9-BD99-8488-D8255854C54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270416" y="799759"/>
            <a:ext cx="0" cy="4389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1A32AA1-A7AB-381E-352B-C7D9E33699E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80317" y="799759"/>
            <a:ext cx="0" cy="3483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8E99FBB9-3C06-2FC3-E2D9-466E74AC78F0}"/>
              </a:ext>
            </a:extLst>
          </p:cNvPr>
          <p:cNvCxnSpPr>
            <a:stCxn id="50" idx="2"/>
          </p:cNvCxnSpPr>
          <p:nvPr/>
        </p:nvCxnSpPr>
        <p:spPr>
          <a:xfrm rot="5400000">
            <a:off x="6512036" y="817111"/>
            <a:ext cx="1229066" cy="1194362"/>
          </a:xfrm>
          <a:prstGeom prst="bentConnector3">
            <a:avLst>
              <a:gd name="adj1" fmla="val 35017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9BA0CDCE-F512-2A1E-E1E1-774EC6D289D8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655328" y="1825787"/>
            <a:ext cx="1054660" cy="159633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22AE44D4-9E72-C885-C89B-1203B6265E8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368646" y="1977954"/>
            <a:ext cx="1534084" cy="316876"/>
          </a:xfrm>
          <a:prstGeom prst="bentConnector3">
            <a:avLst>
              <a:gd name="adj1" fmla="val 1605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A82BD3B6-6515-BDB1-AD6F-E57201117592}"/>
              </a:ext>
            </a:extLst>
          </p:cNvPr>
          <p:cNvCxnSpPr>
            <a:stCxn id="41" idx="3"/>
          </p:cNvCxnSpPr>
          <p:nvPr/>
        </p:nvCxnSpPr>
        <p:spPr>
          <a:xfrm flipV="1">
            <a:off x="2655328" y="3202365"/>
            <a:ext cx="1586472" cy="497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A1C2727D-484A-7E9D-51D0-33064272536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368646" y="3202366"/>
            <a:ext cx="1510979" cy="298997"/>
          </a:xfrm>
          <a:prstGeom prst="bentConnector3">
            <a:avLst>
              <a:gd name="adj1" fmla="val 10916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78DF275-311B-184E-B5C6-EC7203447FD6}"/>
              </a:ext>
            </a:extLst>
          </p:cNvPr>
          <p:cNvCxnSpPr/>
          <p:nvPr/>
        </p:nvCxnSpPr>
        <p:spPr>
          <a:xfrm flipV="1">
            <a:off x="2868195" y="3286812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1968460-7471-99E9-82F9-577080CBB2EC}"/>
              </a:ext>
            </a:extLst>
          </p:cNvPr>
          <p:cNvCxnSpPr>
            <a:stCxn id="26" idx="3"/>
          </p:cNvCxnSpPr>
          <p:nvPr/>
        </p:nvCxnSpPr>
        <p:spPr>
          <a:xfrm>
            <a:off x="2655328" y="3818306"/>
            <a:ext cx="1694422" cy="43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E3785DB3-8577-F314-E1D8-C42194FC554E}"/>
              </a:ext>
            </a:extLst>
          </p:cNvPr>
          <p:cNvCxnSpPr>
            <a:stCxn id="25" idx="3"/>
          </p:cNvCxnSpPr>
          <p:nvPr/>
        </p:nvCxnSpPr>
        <p:spPr>
          <a:xfrm>
            <a:off x="1368646" y="3814572"/>
            <a:ext cx="2981103" cy="302731"/>
          </a:xfrm>
          <a:prstGeom prst="bentConnector3">
            <a:avLst>
              <a:gd name="adj1" fmla="val 739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0860B692-4F90-9DFA-C469-2A30F6E1497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655328" y="2294830"/>
            <a:ext cx="1054660" cy="301552"/>
          </a:xfrm>
          <a:prstGeom prst="bentConnector3">
            <a:avLst>
              <a:gd name="adj1" fmla="val 5301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655F223F-D5A5-180F-F373-EA243D2E5D1B}"/>
              </a:ext>
            </a:extLst>
          </p:cNvPr>
          <p:cNvCxnSpPr>
            <a:stCxn id="10" idx="2"/>
          </p:cNvCxnSpPr>
          <p:nvPr/>
        </p:nvCxnSpPr>
        <p:spPr>
          <a:xfrm rot="5400000" flipH="1" flipV="1">
            <a:off x="2211974" y="970821"/>
            <a:ext cx="379747" cy="3311604"/>
          </a:xfrm>
          <a:prstGeom prst="bentConnector4">
            <a:avLst>
              <a:gd name="adj1" fmla="val -23410"/>
              <a:gd name="adj2" fmla="val 81835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4D5315A6-972D-C2FA-372E-CF50506095F5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655328" y="2725747"/>
            <a:ext cx="1747761" cy="1703521"/>
          </a:xfrm>
          <a:prstGeom prst="bentConnector3">
            <a:avLst>
              <a:gd name="adj1" fmla="val 11757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96175B31-8707-7473-82A4-F6D992F85A1C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3721945" y="5579540"/>
            <a:ext cx="90344" cy="110013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9890E8AF-0AA4-7F05-DFFE-29AD3F8E208F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2796625" y="5213905"/>
            <a:ext cx="182284" cy="173946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62BA6C-101F-C16F-A107-FC8A716A2C7E}"/>
              </a:ext>
            </a:extLst>
          </p:cNvPr>
          <p:cNvCxnSpPr/>
          <p:nvPr/>
        </p:nvCxnSpPr>
        <p:spPr>
          <a:xfrm flipV="1">
            <a:off x="3751151" y="5782523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E33DE448-D5B6-3250-6985-26AC2CA3CDC7}"/>
              </a:ext>
            </a:extLst>
          </p:cNvPr>
          <p:cNvCxnSpPr>
            <a:cxnSpLocks/>
          </p:cNvCxnSpPr>
          <p:nvPr/>
        </p:nvCxnSpPr>
        <p:spPr>
          <a:xfrm flipV="1">
            <a:off x="4301152" y="5358516"/>
            <a:ext cx="0" cy="723029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连接符: 肘形 217">
            <a:extLst>
              <a:ext uri="{FF2B5EF4-FFF2-40B4-BE49-F238E27FC236}">
                <a16:creationId xmlns:a16="http://schemas.microsoft.com/office/drawing/2014/main" id="{A5E662ED-E253-CA49-C567-73D32FE4C525}"/>
              </a:ext>
            </a:extLst>
          </p:cNvPr>
          <p:cNvCxnSpPr>
            <a:stCxn id="37" idx="0"/>
          </p:cNvCxnSpPr>
          <p:nvPr/>
        </p:nvCxnSpPr>
        <p:spPr>
          <a:xfrm rot="5400000" flipH="1" flipV="1">
            <a:off x="5951206" y="5788636"/>
            <a:ext cx="97398" cy="674890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BB60B88E-17E7-456A-DE23-058E58BB2A3D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6952423" y="5877525"/>
            <a:ext cx="1" cy="2972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连接符: 肘形 221">
            <a:extLst>
              <a:ext uri="{FF2B5EF4-FFF2-40B4-BE49-F238E27FC236}">
                <a16:creationId xmlns:a16="http://schemas.microsoft.com/office/drawing/2014/main" id="{0464BF78-00BB-DD4A-FB2E-1C5D81C70938}"/>
              </a:ext>
            </a:extLst>
          </p:cNvPr>
          <p:cNvCxnSpPr>
            <a:cxnSpLocks/>
          </p:cNvCxnSpPr>
          <p:nvPr/>
        </p:nvCxnSpPr>
        <p:spPr>
          <a:xfrm rot="10800000">
            <a:off x="7628235" y="6126081"/>
            <a:ext cx="720205" cy="46184"/>
          </a:xfrm>
          <a:prstGeom prst="bentConnector3">
            <a:avLst>
              <a:gd name="adj1" fmla="val -2020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7AFFC037-B693-B509-7A05-3E132D5B8323}"/>
              </a:ext>
            </a:extLst>
          </p:cNvPr>
          <p:cNvCxnSpPr>
            <a:cxnSpLocks/>
          </p:cNvCxnSpPr>
          <p:nvPr/>
        </p:nvCxnSpPr>
        <p:spPr>
          <a:xfrm>
            <a:off x="4287880" y="5358516"/>
            <a:ext cx="49044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8BE30A19-AAC9-3A5A-0927-5B91337F2C1D}"/>
              </a:ext>
            </a:extLst>
          </p:cNvPr>
          <p:cNvCxnSpPr>
            <a:stCxn id="38" idx="0"/>
          </p:cNvCxnSpPr>
          <p:nvPr/>
        </p:nvCxnSpPr>
        <p:spPr>
          <a:xfrm rot="5400000" flipH="1" flipV="1">
            <a:off x="4828502" y="5281932"/>
            <a:ext cx="523592" cy="126210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73A71ADB-250B-ECB3-A653-D99F5EB98AA2}"/>
              </a:ext>
            </a:extLst>
          </p:cNvPr>
          <p:cNvCxnSpPr/>
          <p:nvPr/>
        </p:nvCxnSpPr>
        <p:spPr>
          <a:xfrm flipV="1">
            <a:off x="6337350" y="5867999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2A8D7716-BA40-8B3D-53FB-50EFE761CA6C}"/>
              </a:ext>
            </a:extLst>
          </p:cNvPr>
          <p:cNvCxnSpPr/>
          <p:nvPr/>
        </p:nvCxnSpPr>
        <p:spPr>
          <a:xfrm flipV="1">
            <a:off x="7639893" y="5910050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5FB98649-50D6-23D7-C4DB-5EDA4C8C2552}"/>
              </a:ext>
            </a:extLst>
          </p:cNvPr>
          <p:cNvCxnSpPr>
            <a:stCxn id="52" idx="3"/>
          </p:cNvCxnSpPr>
          <p:nvPr/>
        </p:nvCxnSpPr>
        <p:spPr>
          <a:xfrm flipV="1">
            <a:off x="2655328" y="4812647"/>
            <a:ext cx="2272272" cy="838543"/>
          </a:xfrm>
          <a:prstGeom prst="bentConnector3">
            <a:avLst>
              <a:gd name="adj1" fmla="val 42734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5662B3E5-AEB5-CE22-0B87-75B4E71B822A}"/>
              </a:ext>
            </a:extLst>
          </p:cNvPr>
          <p:cNvCxnSpPr/>
          <p:nvPr/>
        </p:nvCxnSpPr>
        <p:spPr>
          <a:xfrm flipV="1">
            <a:off x="4906851" y="4586297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连接符: 肘形 246">
            <a:extLst>
              <a:ext uri="{FF2B5EF4-FFF2-40B4-BE49-F238E27FC236}">
                <a16:creationId xmlns:a16="http://schemas.microsoft.com/office/drawing/2014/main" id="{DD87DE2B-9542-3598-4E92-5569D4F0F6C9}"/>
              </a:ext>
            </a:extLst>
          </p:cNvPr>
          <p:cNvCxnSpPr>
            <a:stCxn id="45" idx="3"/>
          </p:cNvCxnSpPr>
          <p:nvPr/>
        </p:nvCxnSpPr>
        <p:spPr>
          <a:xfrm flipV="1">
            <a:off x="1368646" y="5358516"/>
            <a:ext cx="1641254" cy="292673"/>
          </a:xfrm>
          <a:prstGeom prst="bentConnector3">
            <a:avLst>
              <a:gd name="adj1" fmla="val 12084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B120460B-07ED-73B7-8BEE-40CE261542F5}"/>
              </a:ext>
            </a:extLst>
          </p:cNvPr>
          <p:cNvCxnSpPr/>
          <p:nvPr/>
        </p:nvCxnSpPr>
        <p:spPr>
          <a:xfrm flipV="1">
            <a:off x="2997200" y="5134167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25F59CF5-2D97-92BB-6630-439916FC487D}"/>
              </a:ext>
            </a:extLst>
          </p:cNvPr>
          <p:cNvCxnSpPr>
            <a:stCxn id="28" idx="3"/>
          </p:cNvCxnSpPr>
          <p:nvPr/>
        </p:nvCxnSpPr>
        <p:spPr>
          <a:xfrm flipV="1">
            <a:off x="2655328" y="4533900"/>
            <a:ext cx="1275595" cy="506330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8B145BF3-AA41-F04C-C188-7FF756CABD50}"/>
              </a:ext>
            </a:extLst>
          </p:cNvPr>
          <p:cNvCxnSpPr>
            <a:stCxn id="46" idx="3"/>
          </p:cNvCxnSpPr>
          <p:nvPr/>
        </p:nvCxnSpPr>
        <p:spPr>
          <a:xfrm flipV="1">
            <a:off x="1368646" y="4741232"/>
            <a:ext cx="1734496" cy="297752"/>
          </a:xfrm>
          <a:prstGeom prst="bentConnector3">
            <a:avLst>
              <a:gd name="adj1" fmla="val 17051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A7418D7B-BE5E-8F63-2044-60EA5484D267}"/>
              </a:ext>
            </a:extLst>
          </p:cNvPr>
          <p:cNvCxnSpPr/>
          <p:nvPr/>
        </p:nvCxnSpPr>
        <p:spPr>
          <a:xfrm flipV="1">
            <a:off x="3090442" y="4536313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A9ACF367-0E39-A424-B88F-694762B5195A}"/>
              </a:ext>
            </a:extLst>
          </p:cNvPr>
          <p:cNvCxnSpPr>
            <a:stCxn id="47" idx="3"/>
          </p:cNvCxnSpPr>
          <p:nvPr/>
        </p:nvCxnSpPr>
        <p:spPr>
          <a:xfrm>
            <a:off x="1368646" y="4426778"/>
            <a:ext cx="1499549" cy="269969"/>
          </a:xfrm>
          <a:prstGeom prst="bentConnector3">
            <a:avLst>
              <a:gd name="adj1" fmla="val 19934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0B18A9EA-A15E-2071-3B2B-E7CD30CD95F7}"/>
              </a:ext>
            </a:extLst>
          </p:cNvPr>
          <p:cNvCxnSpPr>
            <a:cxnSpLocks/>
          </p:cNvCxnSpPr>
          <p:nvPr/>
        </p:nvCxnSpPr>
        <p:spPr>
          <a:xfrm flipV="1">
            <a:off x="2859197" y="4164142"/>
            <a:ext cx="0" cy="53838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连接符: 肘形 267">
            <a:extLst>
              <a:ext uri="{FF2B5EF4-FFF2-40B4-BE49-F238E27FC236}">
                <a16:creationId xmlns:a16="http://schemas.microsoft.com/office/drawing/2014/main" id="{DC311C66-6317-4322-4CDC-D2ED15D54D5B}"/>
              </a:ext>
            </a:extLst>
          </p:cNvPr>
          <p:cNvCxnSpPr>
            <a:stCxn id="44" idx="0"/>
          </p:cNvCxnSpPr>
          <p:nvPr/>
        </p:nvCxnSpPr>
        <p:spPr>
          <a:xfrm rot="16200000" flipV="1">
            <a:off x="9016866" y="5374244"/>
            <a:ext cx="264730" cy="1336342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40E31465-AE1E-30C5-5CF7-85F19850FFA4}"/>
              </a:ext>
            </a:extLst>
          </p:cNvPr>
          <p:cNvCxnSpPr>
            <a:stCxn id="48" idx="1"/>
          </p:cNvCxnSpPr>
          <p:nvPr/>
        </p:nvCxnSpPr>
        <p:spPr>
          <a:xfrm rot="10800000">
            <a:off x="7012242" y="5127600"/>
            <a:ext cx="2245593" cy="523591"/>
          </a:xfrm>
          <a:prstGeom prst="bentConnector3">
            <a:avLst>
              <a:gd name="adj1" fmla="val 99833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09CD2CA5-0E9F-4B9B-6B5C-2C79A57DD189}"/>
              </a:ext>
            </a:extLst>
          </p:cNvPr>
          <p:cNvCxnSpPr/>
          <p:nvPr/>
        </p:nvCxnSpPr>
        <p:spPr>
          <a:xfrm flipV="1">
            <a:off x="7014353" y="4913266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连接符: 肘形 275">
            <a:extLst>
              <a:ext uri="{FF2B5EF4-FFF2-40B4-BE49-F238E27FC236}">
                <a16:creationId xmlns:a16="http://schemas.microsoft.com/office/drawing/2014/main" id="{062B638C-A140-00C3-6A75-27779363F353}"/>
              </a:ext>
            </a:extLst>
          </p:cNvPr>
          <p:cNvCxnSpPr>
            <a:cxnSpLocks/>
            <a:stCxn id="49" idx="0"/>
          </p:cNvCxnSpPr>
          <p:nvPr/>
        </p:nvCxnSpPr>
        <p:spPr>
          <a:xfrm rot="16200000" flipV="1">
            <a:off x="9381317" y="3483406"/>
            <a:ext cx="69784" cy="381310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0261E47B-C88A-1D0C-75DE-50CF027A85A0}"/>
              </a:ext>
            </a:extLst>
          </p:cNvPr>
          <p:cNvCxnSpPr>
            <a:cxnSpLocks/>
          </p:cNvCxnSpPr>
          <p:nvPr/>
        </p:nvCxnSpPr>
        <p:spPr>
          <a:xfrm flipV="1">
            <a:off x="7509653" y="4957763"/>
            <a:ext cx="0" cy="4020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ADADD9C1-7BA6-58AA-601B-17012C213309}"/>
              </a:ext>
            </a:extLst>
          </p:cNvPr>
          <p:cNvCxnSpPr/>
          <p:nvPr/>
        </p:nvCxnSpPr>
        <p:spPr>
          <a:xfrm flipH="1">
            <a:off x="8135038" y="5020834"/>
            <a:ext cx="112279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3C490B7B-07F9-3733-233B-35C62F387B3E}"/>
              </a:ext>
            </a:extLst>
          </p:cNvPr>
          <p:cNvCxnSpPr>
            <a:stCxn id="56" idx="0"/>
          </p:cNvCxnSpPr>
          <p:nvPr/>
        </p:nvCxnSpPr>
        <p:spPr>
          <a:xfrm rot="16200000" flipV="1">
            <a:off x="9950140" y="3477858"/>
            <a:ext cx="97751" cy="2535529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B50C9A78-0301-0CDE-CCE5-C52CF14A0E71}"/>
              </a:ext>
            </a:extLst>
          </p:cNvPr>
          <p:cNvSpPr/>
          <p:nvPr/>
        </p:nvSpPr>
        <p:spPr>
          <a:xfrm>
            <a:off x="9257834" y="4164608"/>
            <a:ext cx="1197156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烧写器切换开关</a:t>
            </a:r>
          </a:p>
        </p:txBody>
      </p:sp>
      <p:cxnSp>
        <p:nvCxnSpPr>
          <p:cNvPr id="297" name="连接符: 肘形 296">
            <a:extLst>
              <a:ext uri="{FF2B5EF4-FFF2-40B4-BE49-F238E27FC236}">
                <a16:creationId xmlns:a16="http://schemas.microsoft.com/office/drawing/2014/main" id="{B13AD9DB-0BE6-461B-579A-43A822C15C3A}"/>
              </a:ext>
            </a:extLst>
          </p:cNvPr>
          <p:cNvCxnSpPr>
            <a:stCxn id="295" idx="1"/>
          </p:cNvCxnSpPr>
          <p:nvPr/>
        </p:nvCxnSpPr>
        <p:spPr>
          <a:xfrm rot="10800000" flipV="1">
            <a:off x="5662460" y="4390944"/>
            <a:ext cx="3595375" cy="522321"/>
          </a:xfrm>
          <a:prstGeom prst="bentConnector3">
            <a:avLst>
              <a:gd name="adj1" fmla="val 7225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连接符: 肘形 299">
            <a:extLst>
              <a:ext uri="{FF2B5EF4-FFF2-40B4-BE49-F238E27FC236}">
                <a16:creationId xmlns:a16="http://schemas.microsoft.com/office/drawing/2014/main" id="{E540B47F-6F84-005B-F9E1-897675C7A025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>
            <a:off x="6337350" y="4074031"/>
            <a:ext cx="4394846" cy="316449"/>
          </a:xfrm>
          <a:prstGeom prst="bentConnector3">
            <a:avLst>
              <a:gd name="adj1" fmla="val 3359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C7A21E80-7C2B-9142-0EA9-B0703E9100ED}"/>
              </a:ext>
            </a:extLst>
          </p:cNvPr>
          <p:cNvCxnSpPr>
            <a:stCxn id="20" idx="1"/>
          </p:cNvCxnSpPr>
          <p:nvPr/>
        </p:nvCxnSpPr>
        <p:spPr>
          <a:xfrm rot="10800000" flipV="1">
            <a:off x="7126570" y="3760123"/>
            <a:ext cx="2131265" cy="205814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连接符: 肘形 307">
            <a:extLst>
              <a:ext uri="{FF2B5EF4-FFF2-40B4-BE49-F238E27FC236}">
                <a16:creationId xmlns:a16="http://schemas.microsoft.com/office/drawing/2014/main" id="{FB9A412F-21CD-1A72-481C-1D9A28C06A36}"/>
              </a:ext>
            </a:extLst>
          </p:cNvPr>
          <p:cNvCxnSpPr>
            <a:cxnSpLocks/>
            <a:stCxn id="57" idx="0"/>
          </p:cNvCxnSpPr>
          <p:nvPr/>
        </p:nvCxnSpPr>
        <p:spPr>
          <a:xfrm rot="16200000" flipV="1">
            <a:off x="9560897" y="1681872"/>
            <a:ext cx="79931" cy="3623897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07FAC0EC-45C5-471B-1BE5-0E0B04A27931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8075693" y="3129766"/>
            <a:ext cx="1182141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连接符: 肘形 314">
            <a:extLst>
              <a:ext uri="{FF2B5EF4-FFF2-40B4-BE49-F238E27FC236}">
                <a16:creationId xmlns:a16="http://schemas.microsoft.com/office/drawing/2014/main" id="{716AA2C6-874C-97D6-2BD0-38588C83A8F1}"/>
              </a:ext>
            </a:extLst>
          </p:cNvPr>
          <p:cNvCxnSpPr>
            <a:stCxn id="16" idx="0"/>
          </p:cNvCxnSpPr>
          <p:nvPr/>
        </p:nvCxnSpPr>
        <p:spPr>
          <a:xfrm rot="16200000" flipV="1">
            <a:off x="9999925" y="1646749"/>
            <a:ext cx="57856" cy="2455505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69C090F1-7CAD-524C-9C9A-39F80A7220E3}"/>
              </a:ext>
            </a:extLst>
          </p:cNvPr>
          <p:cNvCxnSpPr>
            <a:cxnSpLocks/>
          </p:cNvCxnSpPr>
          <p:nvPr/>
        </p:nvCxnSpPr>
        <p:spPr>
          <a:xfrm>
            <a:off x="8807450" y="2839223"/>
            <a:ext cx="0" cy="51264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连接符: 肘形 322">
            <a:extLst>
              <a:ext uri="{FF2B5EF4-FFF2-40B4-BE49-F238E27FC236}">
                <a16:creationId xmlns:a16="http://schemas.microsoft.com/office/drawing/2014/main" id="{66A3D7C4-6E5A-0772-BF4E-FA0652523FB7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9901748" y="998978"/>
            <a:ext cx="68784" cy="247940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连接符: 肘形 324">
            <a:extLst>
              <a:ext uri="{FF2B5EF4-FFF2-40B4-BE49-F238E27FC236}">
                <a16:creationId xmlns:a16="http://schemas.microsoft.com/office/drawing/2014/main" id="{1AEF9C5E-0621-1B22-CE2C-F53CE898E44A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7378788" y="1869054"/>
            <a:ext cx="1879047" cy="522789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连接符: 肘形 326">
            <a:extLst>
              <a:ext uri="{FF2B5EF4-FFF2-40B4-BE49-F238E27FC236}">
                <a16:creationId xmlns:a16="http://schemas.microsoft.com/office/drawing/2014/main" id="{68DEFD7D-FBE1-481E-1F2B-AD4A5092234B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9361662" y="-147489"/>
            <a:ext cx="93914" cy="3486500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连接符: 肘形 328">
            <a:extLst>
              <a:ext uri="{FF2B5EF4-FFF2-40B4-BE49-F238E27FC236}">
                <a16:creationId xmlns:a16="http://schemas.microsoft.com/office/drawing/2014/main" id="{05FA43D5-E6F8-8267-9A18-1DDCE3D32B30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7296970" y="1238699"/>
            <a:ext cx="1960865" cy="155466"/>
          </a:xfrm>
          <a:prstGeom prst="bentConnector3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连接符: 肘形 330">
            <a:extLst>
              <a:ext uri="{FF2B5EF4-FFF2-40B4-BE49-F238E27FC236}">
                <a16:creationId xmlns:a16="http://schemas.microsoft.com/office/drawing/2014/main" id="{945CAABF-0CA6-F935-65F1-0C51E407D721}"/>
              </a:ext>
            </a:extLst>
          </p:cNvPr>
          <p:cNvCxnSpPr>
            <a:stCxn id="17" idx="0"/>
          </p:cNvCxnSpPr>
          <p:nvPr/>
        </p:nvCxnSpPr>
        <p:spPr>
          <a:xfrm rot="16200000" flipV="1">
            <a:off x="9627768" y="-783619"/>
            <a:ext cx="76142" cy="3515820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C5F95200-82CE-10AC-8695-3FF303341DB5}"/>
              </a:ext>
            </a:extLst>
          </p:cNvPr>
          <p:cNvCxnSpPr>
            <a:cxnSpLocks/>
          </p:cNvCxnSpPr>
          <p:nvPr/>
        </p:nvCxnSpPr>
        <p:spPr>
          <a:xfrm>
            <a:off x="7895266" y="923522"/>
            <a:ext cx="0" cy="3151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63B1D98B-DB7A-1BFD-2CAB-AB470512E4BF}"/>
              </a:ext>
            </a:extLst>
          </p:cNvPr>
          <p:cNvCxnSpPr>
            <a:cxnSpLocks/>
          </p:cNvCxnSpPr>
          <p:nvPr/>
        </p:nvCxnSpPr>
        <p:spPr>
          <a:xfrm flipH="1">
            <a:off x="7291539" y="1379145"/>
            <a:ext cx="2216" cy="21762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91D4A1D4-D374-7804-B333-8EC7F9495E77}"/>
              </a:ext>
            </a:extLst>
          </p:cNvPr>
          <p:cNvCxnSpPr>
            <a:cxnSpLocks/>
          </p:cNvCxnSpPr>
          <p:nvPr/>
        </p:nvCxnSpPr>
        <p:spPr>
          <a:xfrm>
            <a:off x="7665369" y="1531144"/>
            <a:ext cx="0" cy="6518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61AB11DC-8BF5-9B19-CC40-B7E3EF5DED06}"/>
              </a:ext>
            </a:extLst>
          </p:cNvPr>
          <p:cNvCxnSpPr>
            <a:cxnSpLocks/>
          </p:cNvCxnSpPr>
          <p:nvPr/>
        </p:nvCxnSpPr>
        <p:spPr>
          <a:xfrm>
            <a:off x="8687036" y="2185344"/>
            <a:ext cx="0" cy="4768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连接符: 肘形 346">
            <a:extLst>
              <a:ext uri="{FF2B5EF4-FFF2-40B4-BE49-F238E27FC236}">
                <a16:creationId xmlns:a16="http://schemas.microsoft.com/office/drawing/2014/main" id="{BD67D7EE-270E-B435-0212-88D76514619C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7319964" y="2499411"/>
            <a:ext cx="1937871" cy="272988"/>
          </a:xfrm>
          <a:prstGeom prst="bentConnector3">
            <a:avLst>
              <a:gd name="adj1" fmla="val 2345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连接符: 肘形 351">
            <a:extLst>
              <a:ext uri="{FF2B5EF4-FFF2-40B4-BE49-F238E27FC236}">
                <a16:creationId xmlns:a16="http://schemas.microsoft.com/office/drawing/2014/main" id="{9844727F-92D2-E8E3-F6A3-86728B3D682F}"/>
              </a:ext>
            </a:extLst>
          </p:cNvPr>
          <p:cNvCxnSpPr>
            <a:cxnSpLocks/>
            <a:stCxn id="53" idx="2"/>
          </p:cNvCxnSpPr>
          <p:nvPr/>
        </p:nvCxnSpPr>
        <p:spPr>
          <a:xfrm rot="16200000" flipH="1">
            <a:off x="2577737" y="205872"/>
            <a:ext cx="184549" cy="1368445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50938EFB-D07B-D629-4108-EBCF79FCA6B1}"/>
              </a:ext>
            </a:extLst>
          </p:cNvPr>
          <p:cNvCxnSpPr>
            <a:cxnSpLocks/>
          </p:cNvCxnSpPr>
          <p:nvPr/>
        </p:nvCxnSpPr>
        <p:spPr>
          <a:xfrm>
            <a:off x="3350158" y="976326"/>
            <a:ext cx="0" cy="283473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779499FE-3D6C-FFF3-C694-A6E12C63907D}"/>
              </a:ext>
            </a:extLst>
          </p:cNvPr>
          <p:cNvCxnSpPr>
            <a:cxnSpLocks/>
          </p:cNvCxnSpPr>
          <p:nvPr/>
        </p:nvCxnSpPr>
        <p:spPr>
          <a:xfrm flipH="1">
            <a:off x="3333417" y="1254308"/>
            <a:ext cx="954463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>
            <a:extLst>
              <a:ext uri="{FF2B5EF4-FFF2-40B4-BE49-F238E27FC236}">
                <a16:creationId xmlns:a16="http://schemas.microsoft.com/office/drawing/2014/main" id="{E4ADFF93-1AF7-FAE9-F500-695E257A93FA}"/>
              </a:ext>
            </a:extLst>
          </p:cNvPr>
          <p:cNvCxnSpPr>
            <a:cxnSpLocks/>
          </p:cNvCxnSpPr>
          <p:nvPr/>
        </p:nvCxnSpPr>
        <p:spPr>
          <a:xfrm>
            <a:off x="4283117" y="1238698"/>
            <a:ext cx="0" cy="512919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11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248</Words>
  <Application>Microsoft Office PowerPoint</Application>
  <PresentationFormat>宽屏</PresentationFormat>
  <Paragraphs>98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Yuchi</dc:creator>
  <cp:lastModifiedBy>Miao Yuchi</cp:lastModifiedBy>
  <cp:revision>151</cp:revision>
  <dcterms:created xsi:type="dcterms:W3CDTF">2023-07-07T11:06:07Z</dcterms:created>
  <dcterms:modified xsi:type="dcterms:W3CDTF">2023-09-08T01:24:29Z</dcterms:modified>
</cp:coreProperties>
</file>