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359900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5"/>
  </p:normalViewPr>
  <p:slideViewPr>
    <p:cSldViewPr snapToGrid="0">
      <p:cViewPr varScale="1">
        <p:scale>
          <a:sx n="85" d="100"/>
          <a:sy n="85" d="100"/>
        </p:scale>
        <p:origin x="16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474406"/>
            <a:ext cx="7019925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522528"/>
            <a:ext cx="7019925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54333"/>
            <a:ext cx="2018228" cy="24565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54333"/>
            <a:ext cx="5937687" cy="24565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722681"/>
            <a:ext cx="8072914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1939898"/>
            <a:ext cx="8072914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771665"/>
            <a:ext cx="3977958" cy="1839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771665"/>
            <a:ext cx="3977958" cy="1839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54333"/>
            <a:ext cx="8072914" cy="560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710603"/>
            <a:ext cx="3959676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058858"/>
            <a:ext cx="3959676" cy="155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710603"/>
            <a:ext cx="3979177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058858"/>
            <a:ext cx="3979177" cy="155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93252"/>
            <a:ext cx="3018811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417370"/>
            <a:ext cx="4738449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869632"/>
            <a:ext cx="3018811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93252"/>
            <a:ext cx="3018811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417370"/>
            <a:ext cx="4738449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869632"/>
            <a:ext cx="3018811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54333"/>
            <a:ext cx="8072914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771665"/>
            <a:ext cx="8072914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2686735"/>
            <a:ext cx="210597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F814-3D4D-1C47-8F4D-C0AA164320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2686735"/>
            <a:ext cx="3158966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2686735"/>
            <a:ext cx="210597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2DA-E786-044D-BE50-4428BCF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986C1-DD0C-4138-3A24-4219A04C10A5}"/>
              </a:ext>
            </a:extLst>
          </p:cNvPr>
          <p:cNvGrpSpPr/>
          <p:nvPr/>
        </p:nvGrpSpPr>
        <p:grpSpPr>
          <a:xfrm>
            <a:off x="189796" y="85382"/>
            <a:ext cx="4008782" cy="2728010"/>
            <a:chOff x="755375" y="598286"/>
            <a:chExt cx="4008782" cy="27280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25C16-5B56-F89A-079E-F902D6166C66}"/>
                </a:ext>
              </a:extLst>
            </p:cNvPr>
            <p:cNvSpPr/>
            <p:nvPr/>
          </p:nvSpPr>
          <p:spPr>
            <a:xfrm>
              <a:off x="755375" y="1775791"/>
              <a:ext cx="1351722" cy="702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Intervention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970CF4-6DB1-E784-F129-C39F98B3DEB8}"/>
                </a:ext>
              </a:extLst>
            </p:cNvPr>
            <p:cNvSpPr/>
            <p:nvPr/>
          </p:nvSpPr>
          <p:spPr>
            <a:xfrm>
              <a:off x="2216427" y="2623930"/>
              <a:ext cx="1311965" cy="702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Phoneme Awareness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16954D-D397-F301-CCEC-77D0E0E7F1B8}"/>
                </a:ext>
              </a:extLst>
            </p:cNvPr>
            <p:cNvSpPr/>
            <p:nvPr/>
          </p:nvSpPr>
          <p:spPr>
            <a:xfrm>
              <a:off x="3637722" y="1775791"/>
              <a:ext cx="1126435" cy="702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Literacy Outcome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6CCA4D-4CB5-417F-348D-0B813574E4EB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1431236" y="2478157"/>
              <a:ext cx="785191" cy="50400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93A77A-454B-CFAC-7255-2926A53AB55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87218" y="2119930"/>
              <a:ext cx="1550504" cy="704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9A87EC-92A7-913E-A4C7-4F46B9ED5EFE}"/>
                </a:ext>
              </a:extLst>
            </p:cNvPr>
            <p:cNvSpPr txBox="1"/>
            <p:nvPr/>
          </p:nvSpPr>
          <p:spPr>
            <a:xfrm>
              <a:off x="755375" y="1351722"/>
              <a:ext cx="388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Time 1              Time 3               Time 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DBE24-A9AC-DE68-6DA9-1339596C04A9}"/>
                </a:ext>
              </a:extLst>
            </p:cNvPr>
            <p:cNvSpPr txBox="1"/>
            <p:nvPr/>
          </p:nvSpPr>
          <p:spPr>
            <a:xfrm>
              <a:off x="1678267" y="598286"/>
              <a:ext cx="23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A: No Mediation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C2AC23-F67B-30AE-B87B-200FDE7401BF}"/>
              </a:ext>
            </a:extLst>
          </p:cNvPr>
          <p:cNvGrpSpPr/>
          <p:nvPr/>
        </p:nvGrpSpPr>
        <p:grpSpPr>
          <a:xfrm>
            <a:off x="4868586" y="99527"/>
            <a:ext cx="4008782" cy="2728010"/>
            <a:chOff x="755375" y="598286"/>
            <a:chExt cx="4008782" cy="27280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6843D8-DD2B-FB3C-B5E7-0F2AD125CFB8}"/>
                </a:ext>
              </a:extLst>
            </p:cNvPr>
            <p:cNvSpPr/>
            <p:nvPr/>
          </p:nvSpPr>
          <p:spPr>
            <a:xfrm>
              <a:off x="755375" y="1775791"/>
              <a:ext cx="1351722" cy="702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Intervention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BD50E3-B3D3-574F-891A-F3B3BCB6E86A}"/>
                </a:ext>
              </a:extLst>
            </p:cNvPr>
            <p:cNvSpPr/>
            <p:nvPr/>
          </p:nvSpPr>
          <p:spPr>
            <a:xfrm>
              <a:off x="2216427" y="2623930"/>
              <a:ext cx="1311965" cy="702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Phoneme Awareness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9916F-F56A-5EE7-EF3B-81FB5F202332}"/>
                </a:ext>
              </a:extLst>
            </p:cNvPr>
            <p:cNvSpPr/>
            <p:nvPr/>
          </p:nvSpPr>
          <p:spPr>
            <a:xfrm>
              <a:off x="3637722" y="1775791"/>
              <a:ext cx="1126435" cy="7023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Literacy Outcome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09D297-78B1-82D6-EAD9-29BCDE47107B}"/>
                </a:ext>
              </a:extLst>
            </p:cNvPr>
            <p:cNvCxnSpPr>
              <a:stCxn id="16" idx="2"/>
              <a:endCxn id="17" idx="1"/>
            </p:cNvCxnSpPr>
            <p:nvPr/>
          </p:nvCxnSpPr>
          <p:spPr>
            <a:xfrm>
              <a:off x="1431236" y="2478157"/>
              <a:ext cx="785191" cy="50400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7068C9-4C36-DC27-C92C-A392380425F8}"/>
                </a:ext>
              </a:extLst>
            </p:cNvPr>
            <p:cNvSpPr txBox="1"/>
            <p:nvPr/>
          </p:nvSpPr>
          <p:spPr>
            <a:xfrm>
              <a:off x="755375" y="1351722"/>
              <a:ext cx="3887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Time 1              Time 3               Time 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BC6FE9-4FAD-D560-EAD7-A21C0930B45F}"/>
                </a:ext>
              </a:extLst>
            </p:cNvPr>
            <p:cNvSpPr txBox="1"/>
            <p:nvPr/>
          </p:nvSpPr>
          <p:spPr>
            <a:xfrm>
              <a:off x="1678267" y="598286"/>
              <a:ext cx="2056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B: Mediation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871EAE-4DF8-7E22-518B-18B3573ADB33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7641603" y="1979398"/>
            <a:ext cx="672548" cy="4969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2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33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4</cp:revision>
  <dcterms:created xsi:type="dcterms:W3CDTF">2023-03-13T14:01:52Z</dcterms:created>
  <dcterms:modified xsi:type="dcterms:W3CDTF">2023-06-21T07:31:46Z</dcterms:modified>
</cp:coreProperties>
</file>