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5567"/>
  </p:normalViewPr>
  <p:slideViewPr>
    <p:cSldViewPr snapToGrid="0">
      <p:cViewPr varScale="1">
        <p:scale>
          <a:sx n="200" d="100"/>
          <a:sy n="200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A6E-EA87-E84E-B2DD-A2B725C1858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0EEE-6509-5340-A335-916F0DFE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A6E-EA87-E84E-B2DD-A2B725C1858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0EEE-6509-5340-A335-916F0DFE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A6E-EA87-E84E-B2DD-A2B725C1858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0EEE-6509-5340-A335-916F0DFE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6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A6E-EA87-E84E-B2DD-A2B725C1858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0EEE-6509-5340-A335-916F0DFE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1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A6E-EA87-E84E-B2DD-A2B725C1858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0EEE-6509-5340-A335-916F0DFE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A6E-EA87-E84E-B2DD-A2B725C1858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0EEE-6509-5340-A335-916F0DFE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A6E-EA87-E84E-B2DD-A2B725C1858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0EEE-6509-5340-A335-916F0DFE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A6E-EA87-E84E-B2DD-A2B725C1858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0EEE-6509-5340-A335-916F0DFE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A6E-EA87-E84E-B2DD-A2B725C1858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0EEE-6509-5340-A335-916F0DFE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3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A6E-EA87-E84E-B2DD-A2B725C1858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0EEE-6509-5340-A335-916F0DFE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5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A6E-EA87-E84E-B2DD-A2B725C1858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0EEE-6509-5340-A335-916F0DFE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4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5A6E-EA87-E84E-B2DD-A2B725C18587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0EEE-6509-5340-A335-916F0DFE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A25C16-5B56-F89A-079E-F902D6166C66}"/>
              </a:ext>
            </a:extLst>
          </p:cNvPr>
          <p:cNvSpPr/>
          <p:nvPr/>
        </p:nvSpPr>
        <p:spPr>
          <a:xfrm>
            <a:off x="75152" y="1476021"/>
            <a:ext cx="1760723" cy="9148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5" dirty="0"/>
              <a:t>Intervention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70CF4-6DB1-E784-F129-C39F98B3DEB8}"/>
              </a:ext>
            </a:extLst>
          </p:cNvPr>
          <p:cNvSpPr/>
          <p:nvPr/>
        </p:nvSpPr>
        <p:spPr>
          <a:xfrm>
            <a:off x="1978286" y="2580789"/>
            <a:ext cx="1708937" cy="9148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5" dirty="0"/>
              <a:t>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16954D-D397-F301-CCEC-77D0E0E7F1B8}"/>
              </a:ext>
            </a:extLst>
          </p:cNvPr>
          <p:cNvSpPr/>
          <p:nvPr/>
        </p:nvSpPr>
        <p:spPr>
          <a:xfrm>
            <a:off x="3829635" y="1476021"/>
            <a:ext cx="1467269" cy="9148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5" dirty="0"/>
              <a:t>Outcome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6CCA4D-4CB5-417F-348D-0B813574E4EB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955514" y="2390909"/>
            <a:ext cx="1022772" cy="65649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93A77A-454B-CFAC-7255-2926A53AB55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09981" y="1924290"/>
            <a:ext cx="2019652" cy="917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871EAE-4DF8-7E22-518B-18B3573ADB33}"/>
              </a:ext>
            </a:extLst>
          </p:cNvPr>
          <p:cNvCxnSpPr>
            <a:cxnSpLocks/>
          </p:cNvCxnSpPr>
          <p:nvPr/>
        </p:nvCxnSpPr>
        <p:spPr>
          <a:xfrm flipV="1">
            <a:off x="3714340" y="2390907"/>
            <a:ext cx="876046" cy="64732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D971C14-CD48-3E2A-A242-3F08254D7F0F}"/>
              </a:ext>
            </a:extLst>
          </p:cNvPr>
          <p:cNvSpPr/>
          <p:nvPr/>
        </p:nvSpPr>
        <p:spPr>
          <a:xfrm>
            <a:off x="1965339" y="228296"/>
            <a:ext cx="1708937" cy="9148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5" dirty="0"/>
              <a:t>M1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5E2DEF-767D-B23D-15C8-E4D0B5436E4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819809" y="1143183"/>
            <a:ext cx="12946" cy="7902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8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Dorothy Bishop</dc:creator>
  <cp:lastModifiedBy>Dorothy Bishop</cp:lastModifiedBy>
  <cp:revision>3</cp:revision>
  <dcterms:created xsi:type="dcterms:W3CDTF">2023-03-13T18:38:32Z</dcterms:created>
  <dcterms:modified xsi:type="dcterms:W3CDTF">2023-06-21T08:06:04Z</dcterms:modified>
</cp:coreProperties>
</file>