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3617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45"/>
  </p:normalViewPr>
  <p:slideViewPr>
    <p:cSldViewPr snapToGrid="0">
      <p:cViewPr varScale="1">
        <p:scale>
          <a:sx n="96" d="100"/>
          <a:sy n="96" d="100"/>
        </p:scale>
        <p:origin x="19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2098"/>
            <a:ext cx="9144000" cy="1259570"/>
          </a:xfrm>
        </p:spPr>
        <p:txBody>
          <a:bodyPr anchor="b"/>
          <a:lstStyle>
            <a:lvl1pPr algn="ctr">
              <a:defRPr sz="31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00242"/>
            <a:ext cx="9144000" cy="873491"/>
          </a:xfrm>
        </p:spPr>
        <p:txBody>
          <a:bodyPr/>
          <a:lstStyle>
            <a:lvl1pPr marL="0" indent="0" algn="ctr">
              <a:buNone/>
              <a:defRPr sz="1266"/>
            </a:lvl1pPr>
            <a:lvl2pPr marL="241173" indent="0" algn="ctr">
              <a:buNone/>
              <a:defRPr sz="1055"/>
            </a:lvl2pPr>
            <a:lvl3pPr marL="482346" indent="0" algn="ctr">
              <a:buNone/>
              <a:defRPr sz="949"/>
            </a:lvl3pPr>
            <a:lvl4pPr marL="723519" indent="0" algn="ctr">
              <a:buNone/>
              <a:defRPr sz="844"/>
            </a:lvl4pPr>
            <a:lvl5pPr marL="964692" indent="0" algn="ctr">
              <a:buNone/>
              <a:defRPr sz="844"/>
            </a:lvl5pPr>
            <a:lvl6pPr marL="1205865" indent="0" algn="ctr">
              <a:buNone/>
              <a:defRPr sz="844"/>
            </a:lvl6pPr>
            <a:lvl7pPr marL="1447038" indent="0" algn="ctr">
              <a:buNone/>
              <a:defRPr sz="844"/>
            </a:lvl7pPr>
            <a:lvl8pPr marL="1688211" indent="0" algn="ctr">
              <a:buNone/>
              <a:defRPr sz="844"/>
            </a:lvl8pPr>
            <a:lvl9pPr marL="1929384" indent="0" algn="ctr">
              <a:buNone/>
              <a:defRPr sz="84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869-AF26-EE4D-86A9-90E744B65CE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487B-181E-3D40-92A8-3BFD6C06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8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869-AF26-EE4D-86A9-90E744B65CE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487B-181E-3D40-92A8-3BFD6C06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1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2620"/>
            <a:ext cx="2628900" cy="30660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2620"/>
            <a:ext cx="7734300" cy="30660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869-AF26-EE4D-86A9-90E744B65CE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487B-181E-3D40-92A8-3BFD6C06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869-AF26-EE4D-86A9-90E744B65CE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487B-181E-3D40-92A8-3BFD6C06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6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01966"/>
            <a:ext cx="10515600" cy="1504951"/>
          </a:xfrm>
        </p:spPr>
        <p:txBody>
          <a:bodyPr anchor="b"/>
          <a:lstStyle>
            <a:lvl1pPr>
              <a:defRPr sz="31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21155"/>
            <a:ext cx="10515600" cy="791418"/>
          </a:xfrm>
        </p:spPr>
        <p:txBody>
          <a:bodyPr/>
          <a:lstStyle>
            <a:lvl1pPr marL="0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1pPr>
            <a:lvl2pPr marL="241173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2pPr>
            <a:lvl3pPr marL="482346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3pPr>
            <a:lvl4pPr marL="723519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4pPr>
            <a:lvl5pPr marL="964692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5pPr>
            <a:lvl6pPr marL="1205865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6pPr>
            <a:lvl7pPr marL="1447038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7pPr>
            <a:lvl8pPr marL="168821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8pPr>
            <a:lvl9pPr marL="1929384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869-AF26-EE4D-86A9-90E744B65CE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487B-181E-3D40-92A8-3BFD6C06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6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63102"/>
            <a:ext cx="5181600" cy="22955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63102"/>
            <a:ext cx="5181600" cy="22955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869-AF26-EE4D-86A9-90E744B65CE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487B-181E-3D40-92A8-3BFD6C06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6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2621"/>
            <a:ext cx="10515600" cy="69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6891"/>
            <a:ext cx="5157787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21543"/>
            <a:ext cx="5157787" cy="19437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6891"/>
            <a:ext cx="5183188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21543"/>
            <a:ext cx="5183188" cy="19437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869-AF26-EE4D-86A9-90E744B65CE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487B-181E-3D40-92A8-3BFD6C06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3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869-AF26-EE4D-86A9-90E744B65CE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487B-181E-3D40-92A8-3BFD6C06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869-AF26-EE4D-86A9-90E744B65CE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487B-181E-3D40-92A8-3BFD6C06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4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1194"/>
            <a:ext cx="3932237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0913"/>
            <a:ext cx="6172200" cy="2571063"/>
          </a:xfrm>
        </p:spPr>
        <p:txBody>
          <a:bodyPr/>
          <a:lstStyle>
            <a:lvl1pPr>
              <a:defRPr sz="1688"/>
            </a:lvl1pPr>
            <a:lvl2pPr>
              <a:defRPr sz="1477"/>
            </a:lvl2pPr>
            <a:lvl3pPr>
              <a:defRPr sz="1266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5374"/>
            <a:ext cx="3932237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869-AF26-EE4D-86A9-90E744B65CE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487B-181E-3D40-92A8-3BFD6C06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4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1194"/>
            <a:ext cx="3932237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0913"/>
            <a:ext cx="6172200" cy="2571063"/>
          </a:xfrm>
        </p:spPr>
        <p:txBody>
          <a:bodyPr anchor="t"/>
          <a:lstStyle>
            <a:lvl1pPr marL="0" indent="0">
              <a:buNone/>
              <a:defRPr sz="1688"/>
            </a:lvl1pPr>
            <a:lvl2pPr marL="241173" indent="0">
              <a:buNone/>
              <a:defRPr sz="1477"/>
            </a:lvl2pPr>
            <a:lvl3pPr marL="482346" indent="0">
              <a:buNone/>
              <a:defRPr sz="1266"/>
            </a:lvl3pPr>
            <a:lvl4pPr marL="723519" indent="0">
              <a:buNone/>
              <a:defRPr sz="1055"/>
            </a:lvl4pPr>
            <a:lvl5pPr marL="964692" indent="0">
              <a:buNone/>
              <a:defRPr sz="1055"/>
            </a:lvl5pPr>
            <a:lvl6pPr marL="1205865" indent="0">
              <a:buNone/>
              <a:defRPr sz="1055"/>
            </a:lvl6pPr>
            <a:lvl7pPr marL="1447038" indent="0">
              <a:buNone/>
              <a:defRPr sz="1055"/>
            </a:lvl7pPr>
            <a:lvl8pPr marL="1688211" indent="0">
              <a:buNone/>
              <a:defRPr sz="1055"/>
            </a:lvl8pPr>
            <a:lvl9pPr marL="1929384" indent="0">
              <a:buNone/>
              <a:defRPr sz="105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5374"/>
            <a:ext cx="3932237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869-AF26-EE4D-86A9-90E744B65CE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487B-181E-3D40-92A8-3BFD6C06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7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2621"/>
            <a:ext cx="10515600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63102"/>
            <a:ext cx="10515600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53270"/>
            <a:ext cx="2743200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7D869-AF26-EE4D-86A9-90E744B65CE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53270"/>
            <a:ext cx="4114800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53270"/>
            <a:ext cx="2743200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F487B-181E-3D40-92A8-3BFD6C06A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2346" rtl="0" eaLnBrk="1" latinLnBrk="0" hangingPunct="1">
        <a:lnSpc>
          <a:spcPct val="90000"/>
        </a:lnSpc>
        <a:spcBef>
          <a:spcPct val="0"/>
        </a:spcBef>
        <a:buNone/>
        <a:defRPr sz="2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587" indent="-120587" algn="l" defTabSz="482346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61760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02933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106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1085279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326452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567625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808798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2049971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173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346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519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692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865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7038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8211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9384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1F2BCD5-B08D-0B8B-4B9E-53E7F0BC8D7B}"/>
              </a:ext>
            </a:extLst>
          </p:cNvPr>
          <p:cNvSpPr/>
          <p:nvPr/>
        </p:nvSpPr>
        <p:spPr>
          <a:xfrm>
            <a:off x="6260755" y="23032"/>
            <a:ext cx="575571" cy="365110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0B8CC8-A70B-C341-B37E-DA6C4AB8824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855305" y="1845399"/>
            <a:ext cx="4405450" cy="318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1AB502-64E7-D363-754A-C88B10573AAF}"/>
              </a:ext>
            </a:extLst>
          </p:cNvPr>
          <p:cNvCxnSpPr>
            <a:cxnSpLocks/>
          </p:cNvCxnSpPr>
          <p:nvPr/>
        </p:nvCxnSpPr>
        <p:spPr>
          <a:xfrm>
            <a:off x="1855305" y="3528425"/>
            <a:ext cx="4366592" cy="0"/>
          </a:xfrm>
          <a:prstGeom prst="line">
            <a:avLst/>
          </a:prstGeom>
          <a:ln w="444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10A4B2-2947-0F5F-293B-4D88291C00E7}"/>
              </a:ext>
            </a:extLst>
          </p:cNvPr>
          <p:cNvCxnSpPr/>
          <p:nvPr/>
        </p:nvCxnSpPr>
        <p:spPr>
          <a:xfrm>
            <a:off x="6770965" y="1951416"/>
            <a:ext cx="3790122" cy="0"/>
          </a:xfrm>
          <a:prstGeom prst="line">
            <a:avLst/>
          </a:prstGeom>
          <a:ln w="444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451F69-56F0-D624-FD53-BCE41AAEA9AE}"/>
              </a:ext>
            </a:extLst>
          </p:cNvPr>
          <p:cNvCxnSpPr>
            <a:cxnSpLocks/>
          </p:cNvCxnSpPr>
          <p:nvPr/>
        </p:nvCxnSpPr>
        <p:spPr>
          <a:xfrm>
            <a:off x="6836326" y="1845368"/>
            <a:ext cx="37247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57E94A-134E-9520-D501-922F74E599E6}"/>
              </a:ext>
            </a:extLst>
          </p:cNvPr>
          <p:cNvCxnSpPr>
            <a:cxnSpLocks/>
          </p:cNvCxnSpPr>
          <p:nvPr/>
        </p:nvCxnSpPr>
        <p:spPr>
          <a:xfrm flipH="1">
            <a:off x="6221897" y="1951416"/>
            <a:ext cx="549068" cy="1577009"/>
          </a:xfrm>
          <a:prstGeom prst="line">
            <a:avLst/>
          </a:prstGeom>
          <a:ln w="444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881124-6964-34C8-348A-33CCB3D546E4}"/>
              </a:ext>
            </a:extLst>
          </p:cNvPr>
          <p:cNvSpPr txBox="1"/>
          <p:nvPr/>
        </p:nvSpPr>
        <p:spPr>
          <a:xfrm>
            <a:off x="1683871" y="1308050"/>
            <a:ext cx="138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Group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1B0999-4ADA-3E7A-3824-657FD2AABA68}"/>
              </a:ext>
            </a:extLst>
          </p:cNvPr>
          <p:cNvSpPr txBox="1"/>
          <p:nvPr/>
        </p:nvSpPr>
        <p:spPr>
          <a:xfrm>
            <a:off x="1683871" y="3028326"/>
            <a:ext cx="1374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Group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8578F2-4F49-1167-CCE3-50A93B3E562B}"/>
              </a:ext>
            </a:extLst>
          </p:cNvPr>
          <p:cNvSpPr txBox="1"/>
          <p:nvPr/>
        </p:nvSpPr>
        <p:spPr>
          <a:xfrm>
            <a:off x="4794898" y="2139529"/>
            <a:ext cx="11226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Effect</a:t>
            </a:r>
          </a:p>
          <a:p>
            <a:pPr algn="ctr"/>
            <a:r>
              <a:rPr lang="en-US" sz="3200" dirty="0"/>
              <a:t>size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7CE47E-4B50-6C2B-DB63-AF7CDEDB49FE}"/>
              </a:ext>
            </a:extLst>
          </p:cNvPr>
          <p:cNvCxnSpPr/>
          <p:nvPr/>
        </p:nvCxnSpPr>
        <p:spPr>
          <a:xfrm>
            <a:off x="6096000" y="1821954"/>
            <a:ext cx="0" cy="1683026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97CD54-B6A5-CC33-B842-BA2FA75F8A41}"/>
              </a:ext>
            </a:extLst>
          </p:cNvPr>
          <p:cNvSpPr txBox="1"/>
          <p:nvPr/>
        </p:nvSpPr>
        <p:spPr>
          <a:xfrm>
            <a:off x="940905" y="66367"/>
            <a:ext cx="5224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Phase 1</a:t>
            </a:r>
          </a:p>
          <a:p>
            <a:pPr algn="ctr"/>
            <a:r>
              <a:rPr lang="en-US" sz="3200" dirty="0"/>
              <a:t>Only Group A has intervention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FDDC9-4787-4184-E242-5D7115848264}"/>
              </a:ext>
            </a:extLst>
          </p:cNvPr>
          <p:cNvSpPr txBox="1"/>
          <p:nvPr/>
        </p:nvSpPr>
        <p:spPr>
          <a:xfrm>
            <a:off x="6378821" y="0"/>
            <a:ext cx="4969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Phase 2</a:t>
            </a:r>
          </a:p>
          <a:p>
            <a:pPr algn="ctr"/>
            <a:r>
              <a:rPr lang="en-US" sz="3200" dirty="0"/>
              <a:t>Groups A and B have intervention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FA3EEE-76B2-B657-DCAD-08805D48D5E8}"/>
              </a:ext>
            </a:extLst>
          </p:cNvPr>
          <p:cNvCxnSpPr>
            <a:cxnSpLocks/>
          </p:cNvCxnSpPr>
          <p:nvPr/>
        </p:nvCxnSpPr>
        <p:spPr>
          <a:xfrm flipH="1">
            <a:off x="6221897" y="1845368"/>
            <a:ext cx="575571" cy="0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2746AF-8B1C-2E25-15F1-3A16D4A6BBCF}"/>
              </a:ext>
            </a:extLst>
          </p:cNvPr>
          <p:cNvSpPr txBox="1"/>
          <p:nvPr/>
        </p:nvSpPr>
        <p:spPr>
          <a:xfrm rot="16200000">
            <a:off x="-836661" y="2115528"/>
            <a:ext cx="2492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Outcome measure</a:t>
            </a:r>
          </a:p>
        </p:txBody>
      </p:sp>
    </p:spTree>
    <p:extLst>
      <p:ext uri="{BB962C8B-B14F-4D97-AF65-F5344CB8AC3E}">
        <p14:creationId xmlns:p14="http://schemas.microsoft.com/office/powerpoint/2010/main" val="295642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</TotalTime>
  <Words>23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Dorothy Bishop</dc:creator>
  <cp:lastModifiedBy>Dorothy Bishop</cp:lastModifiedBy>
  <cp:revision>3</cp:revision>
  <dcterms:created xsi:type="dcterms:W3CDTF">2023-06-21T10:52:30Z</dcterms:created>
  <dcterms:modified xsi:type="dcterms:W3CDTF">2023-06-21T11:19:23Z</dcterms:modified>
</cp:coreProperties>
</file>