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5673"/>
  </p:normalViewPr>
  <p:slideViewPr>
    <p:cSldViewPr snapToGrid="0">
      <p:cViewPr varScale="1">
        <p:scale>
          <a:sx n="96" d="100"/>
          <a:sy n="9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587-D2BD-948D-3131-2A2827D3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9FDFD-9CDE-B2EC-B8C2-69EF4A33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8C02-08F3-6C9E-F524-0705881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5B67-A01A-49A7-15A2-23FDF3BC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54EE-593C-14C2-C2FD-2D377A19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57FA-5605-101C-C704-546ACC63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B777-C1F1-BA04-5A7F-8F605951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0290-DC5B-024C-D709-C0FA50C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287F-BA20-6981-A3D4-12C34D52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FA3-82A8-3C6B-6ED0-0FBB3FA8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AB479-2FF5-89D6-A777-F8404BF4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8C0B-98EE-557C-9269-696BD0B8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1CF8-C821-C77A-C3A5-B146CA44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4001-A499-F9DE-E83F-8C7402F4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8910-A940-439E-A26D-2675B47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E916-70F1-FD07-3CBE-A2E90258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F5F8-4FDE-6230-1953-5B7A5B5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E550-10E5-30D9-4B0C-D71FE28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9C2A-56BC-9B15-4858-83386AAC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1F54-0CF2-8D7E-39B0-3ADAF9B8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9CB2-6DC1-0CFF-EE84-057DED8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6785-E503-1E74-A203-E1CABC98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442B-54B3-24D7-B8FE-71DF08A3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4504-6C1D-F1A7-F970-23025BFC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16BA-2A25-DB79-D77B-9A577537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79E4-731B-B4FA-BAAE-A5F58E2B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482F-BB6E-A5E6-1750-F9A01A0A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BDBAC-E3E0-C562-5D89-6F3CFC8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6A063-94E7-0B70-A0FC-2372376D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059A-CA5C-B804-B36A-08BBF9F3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F070-C01F-897A-4300-827CC0F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EF8-78A1-91BE-750D-98FB9377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92AF-A06C-92AF-EA0E-7C0D9550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1E211-F77B-64ED-B83C-7DFE77B8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7619A-DC92-28E8-59D0-D884D1629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A263A-526F-101F-7A15-D3970667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BD21D-CA9F-10BB-1438-9A9DAEC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4A404-5BB3-68C9-E720-E1464A0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A1339-B4F5-D116-4386-28711BA8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D2DF-45A7-D033-16DF-E5527828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C05D-BF57-8948-D1BD-6F3888E4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B2CCD-EC30-9EB0-80FE-2BF5264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38CA8-9356-0644-7385-D0B89A52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89FA5-630F-5668-701E-58381D91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BF653-CA99-D35D-432C-74417B4D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75C87-4FD0-FEBF-4EC3-9DA98ACF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F8C9-DDA6-299F-15E5-B7AC60C0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0E7B-25A0-6A8C-A44B-B1B16DDD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BFF8E-CB27-64D1-7ACC-C61EF0F34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08DB-B11F-EB75-FB3D-E14D405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04B0-5218-B608-963F-8492C70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163E-ED22-806E-96C7-DD7937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2DC9-2CD9-0579-782B-3F4A6198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60738-866C-D47A-C3A3-E71398A2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1CC5-1997-5187-F041-C3C44A0C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4C741-D5DB-071F-A5A1-01EF40C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30A7-B841-B6D9-D17A-A0318454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38DD-F286-2F27-8A27-2615998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FC347-F874-880A-F118-56FC78A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795C-ADEA-D572-576A-8D6E09EB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4FBF-7194-8821-6CA6-29679EB8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E46A-78AD-5C41-B3CA-B99E4C4F412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E37F-88D2-77A0-98D0-388489D65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1601-A929-3EAF-FA06-BA8D9C83C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4C34-7669-CE42-8059-951CF131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ain with red spots&#10;&#10;Description automatically generated">
            <a:extLst>
              <a:ext uri="{FF2B5EF4-FFF2-40B4-BE49-F238E27FC236}">
                <a16:creationId xmlns:a16="http://schemas.microsoft.com/office/drawing/2014/main" id="{D86DB33C-F835-47CD-B67E-77C36562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375" y="279400"/>
            <a:ext cx="3771900" cy="3149600"/>
          </a:xfrm>
          <a:prstGeom prst="rect">
            <a:avLst/>
          </a:prstGeom>
        </p:spPr>
      </p:pic>
      <p:pic>
        <p:nvPicPr>
          <p:cNvPr id="7" name="Picture 6" descr="A brain with red spots&#10;&#10;Description automatically generated">
            <a:extLst>
              <a:ext uri="{FF2B5EF4-FFF2-40B4-BE49-F238E27FC236}">
                <a16:creationId xmlns:a16="http://schemas.microsoft.com/office/drawing/2014/main" id="{B72BC3A1-A0E0-1BC6-82E4-52419A7F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19" y="484978"/>
            <a:ext cx="3441700" cy="3238500"/>
          </a:xfrm>
          <a:prstGeom prst="rect">
            <a:avLst/>
          </a:prstGeom>
        </p:spPr>
      </p:pic>
      <p:pic>
        <p:nvPicPr>
          <p:cNvPr id="9" name="Picture 8" descr="A brain with red spots&#10;&#10;Description automatically generated">
            <a:extLst>
              <a:ext uri="{FF2B5EF4-FFF2-40B4-BE49-F238E27FC236}">
                <a16:creationId xmlns:a16="http://schemas.microsoft.com/office/drawing/2014/main" id="{4DFFA653-FC1A-BD2C-FE93-60F1BA8D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7" y="431969"/>
            <a:ext cx="3911600" cy="317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F2925-3B82-E162-98F3-343A5832F717}"/>
              </a:ext>
            </a:extLst>
          </p:cNvPr>
          <p:cNvSpPr txBox="1"/>
          <p:nvPr/>
        </p:nvSpPr>
        <p:spPr>
          <a:xfrm>
            <a:off x="808383" y="3856383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Overlay depth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3A399-F971-1EE4-AD56-EA770C6A25A6}"/>
              </a:ext>
            </a:extLst>
          </p:cNvPr>
          <p:cNvSpPr txBox="1"/>
          <p:nvPr/>
        </p:nvSpPr>
        <p:spPr>
          <a:xfrm>
            <a:off x="4962939" y="3856383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Overlay depth = 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4D3B9-FA7C-6A4F-70D3-9467F7A899DA}"/>
              </a:ext>
            </a:extLst>
          </p:cNvPr>
          <p:cNvSpPr txBox="1"/>
          <p:nvPr/>
        </p:nvSpPr>
        <p:spPr>
          <a:xfrm>
            <a:off x="8911412" y="3856383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Overlay depth = 0.2</a:t>
            </a:r>
          </a:p>
        </p:txBody>
      </p:sp>
    </p:spTree>
    <p:extLst>
      <p:ext uri="{BB962C8B-B14F-4D97-AF65-F5344CB8AC3E}">
        <p14:creationId xmlns:p14="http://schemas.microsoft.com/office/powerpoint/2010/main" val="308429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1</cp:revision>
  <dcterms:created xsi:type="dcterms:W3CDTF">2023-08-31T16:11:39Z</dcterms:created>
  <dcterms:modified xsi:type="dcterms:W3CDTF">2023-08-31T16:25:07Z</dcterms:modified>
</cp:coreProperties>
</file>