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0799763" cy="450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18" d="100"/>
          <a:sy n="118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36551"/>
            <a:ext cx="8099822" cy="1566863"/>
          </a:xfrm>
        </p:spPr>
        <p:txBody>
          <a:bodyPr anchor="b"/>
          <a:lstStyle>
            <a:lvl1pPr algn="ctr">
              <a:defRPr sz="393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363838"/>
            <a:ext cx="8099822" cy="1086594"/>
          </a:xfrm>
        </p:spPr>
        <p:txBody>
          <a:bodyPr/>
          <a:lstStyle>
            <a:lvl1pPr marL="0" indent="0" algn="ctr">
              <a:buNone/>
              <a:defRPr sz="1575"/>
            </a:lvl1pPr>
            <a:lvl2pPr marL="300060" indent="0" algn="ctr">
              <a:buNone/>
              <a:defRPr sz="1313"/>
            </a:lvl2pPr>
            <a:lvl3pPr marL="600121" indent="0" algn="ctr">
              <a:buNone/>
              <a:defRPr sz="1181"/>
            </a:lvl3pPr>
            <a:lvl4pPr marL="900181" indent="0" algn="ctr">
              <a:buNone/>
              <a:defRPr sz="1050"/>
            </a:lvl4pPr>
            <a:lvl5pPr marL="1200241" indent="0" algn="ctr">
              <a:buNone/>
              <a:defRPr sz="1050"/>
            </a:lvl5pPr>
            <a:lvl6pPr marL="1500302" indent="0" algn="ctr">
              <a:buNone/>
              <a:defRPr sz="1050"/>
            </a:lvl6pPr>
            <a:lvl7pPr marL="1800362" indent="0" algn="ctr">
              <a:buNone/>
              <a:defRPr sz="1050"/>
            </a:lvl7pPr>
            <a:lvl8pPr marL="2100423" indent="0" algn="ctr">
              <a:buNone/>
              <a:defRPr sz="1050"/>
            </a:lvl8pPr>
            <a:lvl9pPr marL="2400483" indent="0" algn="ctr">
              <a:buNone/>
              <a:defRPr sz="10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50-13ED-AD4D-9C72-CFC95AAEBC9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E342-89CC-D241-B687-208DFE8E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8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50-13ED-AD4D-9C72-CFC95AAEBC9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E342-89CC-D241-B687-208DFE8E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39613"/>
            <a:ext cx="2328699" cy="381401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39613"/>
            <a:ext cx="6851100" cy="381401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50-13ED-AD4D-9C72-CFC95AAEBC9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E342-89CC-D241-B687-208DFE8E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50-13ED-AD4D-9C72-CFC95AAEBC9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E342-89CC-D241-B687-208DFE8E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122016"/>
            <a:ext cx="9314796" cy="1872109"/>
          </a:xfrm>
        </p:spPr>
        <p:txBody>
          <a:bodyPr anchor="b"/>
          <a:lstStyle>
            <a:lvl1pPr>
              <a:defRPr sz="393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011836"/>
            <a:ext cx="9314796" cy="984498"/>
          </a:xfrm>
        </p:spPr>
        <p:txBody>
          <a:bodyPr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0006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00121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3pPr>
            <a:lvl4pPr marL="9001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2002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500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18003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10042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4004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50-13ED-AD4D-9C72-CFC95AAEBC9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E342-89CC-D241-B687-208DFE8E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0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198066"/>
            <a:ext cx="4589899" cy="28555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198066"/>
            <a:ext cx="4589899" cy="28555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50-13ED-AD4D-9C72-CFC95AAEBC9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E342-89CC-D241-B687-208DFE8E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39614"/>
            <a:ext cx="9314796" cy="86990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103263"/>
            <a:ext cx="4568806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643956"/>
            <a:ext cx="4568806" cy="24180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103263"/>
            <a:ext cx="4591306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643956"/>
            <a:ext cx="4591306" cy="24180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50-13ED-AD4D-9C72-CFC95AAEBC9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E342-89CC-D241-B687-208DFE8E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6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50-13ED-AD4D-9C72-CFC95AAEBC9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E342-89CC-D241-B687-208DFE8E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50-13ED-AD4D-9C72-CFC95AAEBC9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E342-89CC-D241-B687-208DFE8E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00038"/>
            <a:ext cx="3483204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47998"/>
            <a:ext cx="5467380" cy="3198317"/>
          </a:xfrm>
        </p:spPr>
        <p:txBody>
          <a:bodyPr/>
          <a:lstStyle>
            <a:lvl1pPr>
              <a:defRPr sz="2100"/>
            </a:lvl1pPr>
            <a:lvl2pPr>
              <a:defRPr sz="1838"/>
            </a:lvl2pPr>
            <a:lvl3pPr>
              <a:defRPr sz="1575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350169"/>
            <a:ext cx="3483204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50-13ED-AD4D-9C72-CFC95AAEBC9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E342-89CC-D241-B687-208DFE8E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9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00038"/>
            <a:ext cx="3483204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47998"/>
            <a:ext cx="5467380" cy="3198317"/>
          </a:xfrm>
        </p:spPr>
        <p:txBody>
          <a:bodyPr anchor="t"/>
          <a:lstStyle>
            <a:lvl1pPr marL="0" indent="0">
              <a:buNone/>
              <a:defRPr sz="2100"/>
            </a:lvl1pPr>
            <a:lvl2pPr marL="300060" indent="0">
              <a:buNone/>
              <a:defRPr sz="1838"/>
            </a:lvl2pPr>
            <a:lvl3pPr marL="600121" indent="0">
              <a:buNone/>
              <a:defRPr sz="1575"/>
            </a:lvl3pPr>
            <a:lvl4pPr marL="900181" indent="0">
              <a:buNone/>
              <a:defRPr sz="1313"/>
            </a:lvl4pPr>
            <a:lvl5pPr marL="1200241" indent="0">
              <a:buNone/>
              <a:defRPr sz="1313"/>
            </a:lvl5pPr>
            <a:lvl6pPr marL="1500302" indent="0">
              <a:buNone/>
              <a:defRPr sz="1313"/>
            </a:lvl6pPr>
            <a:lvl7pPr marL="1800362" indent="0">
              <a:buNone/>
              <a:defRPr sz="1313"/>
            </a:lvl7pPr>
            <a:lvl8pPr marL="2100423" indent="0">
              <a:buNone/>
              <a:defRPr sz="1313"/>
            </a:lvl8pPr>
            <a:lvl9pPr marL="2400483" indent="0">
              <a:buNone/>
              <a:defRPr sz="131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350169"/>
            <a:ext cx="3483204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50-13ED-AD4D-9C72-CFC95AAEBC9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E342-89CC-D241-B687-208DFE8E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9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39614"/>
            <a:ext cx="9314796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198066"/>
            <a:ext cx="9314796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171356"/>
            <a:ext cx="2429947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1150-13ED-AD4D-9C72-CFC95AAEBC9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171356"/>
            <a:ext cx="3644920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171356"/>
            <a:ext cx="2429947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8E342-89CC-D241-B687-208DFE8E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0121" rtl="0" eaLnBrk="1" latinLnBrk="0" hangingPunct="1">
        <a:lnSpc>
          <a:spcPct val="90000"/>
        </a:lnSpc>
        <a:spcBef>
          <a:spcPct val="0"/>
        </a:spcBef>
        <a:buNone/>
        <a:defRPr sz="2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030" indent="-150030" algn="l" defTabSz="60012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009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5015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5021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35027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65033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95039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25045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55051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30006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60012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0018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20024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50030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80036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10042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40048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DB289-C408-724A-B584-8366689BDE00}"/>
              </a:ext>
            </a:extLst>
          </p:cNvPr>
          <p:cNvSpPr txBox="1"/>
          <p:nvPr/>
        </p:nvSpPr>
        <p:spPr>
          <a:xfrm>
            <a:off x="3865934" y="74709"/>
            <a:ext cx="1736715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Pretest (Day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9976A-5DBA-3549-BBE7-1A6A86C79175}"/>
              </a:ext>
            </a:extLst>
          </p:cNvPr>
          <p:cNvSpPr txBox="1"/>
          <p:nvPr/>
        </p:nvSpPr>
        <p:spPr>
          <a:xfrm>
            <a:off x="494123" y="74709"/>
            <a:ext cx="1954496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 criteria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BC51D-89F6-3A40-A335-D0E82C2B4285}"/>
              </a:ext>
            </a:extLst>
          </p:cNvPr>
          <p:cNvSpPr txBox="1"/>
          <p:nvPr/>
        </p:nvSpPr>
        <p:spPr>
          <a:xfrm>
            <a:off x="6093441" y="74709"/>
            <a:ext cx="2736846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Comprehension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037E3-1D94-F44A-92F7-E792C58DB1C3}"/>
              </a:ext>
            </a:extLst>
          </p:cNvPr>
          <p:cNvSpPr txBox="1"/>
          <p:nvPr/>
        </p:nvSpPr>
        <p:spPr>
          <a:xfrm>
            <a:off x="8862213" y="74709"/>
            <a:ext cx="1910111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Post-test (Day 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CC329-A0F5-FC43-9C02-BE6F1E676CE2}"/>
              </a:ext>
            </a:extLst>
          </p:cNvPr>
          <p:cNvSpPr txBox="1"/>
          <p:nvPr/>
        </p:nvSpPr>
        <p:spPr>
          <a:xfrm>
            <a:off x="5366061" y="3250892"/>
            <a:ext cx="5137742" cy="122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Sequences: 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= novel sentence</a:t>
            </a:r>
          </a:p>
          <a:p>
            <a:r>
              <a:rPr lang="en-US" dirty="0"/>
              <a:t>A B C D A B C D A B C D </a:t>
            </a:r>
            <a:r>
              <a:rPr lang="en-US" dirty="0">
                <a:solidFill>
                  <a:srgbClr val="FF0000"/>
                </a:solidFill>
              </a:rPr>
              <a:t>N N N N N N N N N N N N</a:t>
            </a:r>
          </a:p>
          <a:p>
            <a:pPr algn="ctr"/>
            <a:r>
              <a:rPr lang="en-US" dirty="0"/>
              <a:t>or</a:t>
            </a:r>
          </a:p>
          <a:p>
            <a:r>
              <a:rPr lang="en-US" dirty="0">
                <a:solidFill>
                  <a:srgbClr val="FF0000"/>
                </a:solidFill>
              </a:rPr>
              <a:t>N N N N N N N N N N N N </a:t>
            </a:r>
            <a:r>
              <a:rPr lang="en-US" dirty="0"/>
              <a:t>A B C D A B C D A B C D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604997-0516-124B-91F2-E7BD6CCCB1A4}"/>
              </a:ext>
            </a:extLst>
          </p:cNvPr>
          <p:cNvSpPr/>
          <p:nvPr/>
        </p:nvSpPr>
        <p:spPr>
          <a:xfrm>
            <a:off x="3482861" y="454042"/>
            <a:ext cx="2571362" cy="2733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SzPct val="100000"/>
              <a:buFont typeface="System Font Regular"/>
              <a:buChar char="*"/>
            </a:pPr>
            <a:r>
              <a:rPr lang="en-US" dirty="0">
                <a:solidFill>
                  <a:schemeClr val="tx1"/>
                </a:solidFill>
              </a:rPr>
              <a:t>Animal matrices</a:t>
            </a:r>
          </a:p>
          <a:p>
            <a:pPr marL="285750" indent="-285750">
              <a:buSzPct val="100000"/>
              <a:buFont typeface="System Font Regular"/>
              <a:buChar char="*"/>
            </a:pPr>
            <a:r>
              <a:rPr lang="en-US" dirty="0">
                <a:solidFill>
                  <a:schemeClr val="tx1"/>
                </a:solidFill>
              </a:rPr>
              <a:t>Vocabulary</a:t>
            </a:r>
          </a:p>
          <a:p>
            <a:pPr marL="285750" indent="-285750">
              <a:buSzPct val="100000"/>
              <a:buFont typeface="System Font Regular"/>
              <a:buChar char="*"/>
            </a:pPr>
            <a:r>
              <a:rPr lang="en-US" dirty="0">
                <a:solidFill>
                  <a:schemeClr val="tx1"/>
                </a:solidFill>
              </a:rPr>
              <a:t>Grammaticality decision</a:t>
            </a:r>
          </a:p>
          <a:p>
            <a:r>
              <a:rPr lang="en-US" dirty="0">
                <a:solidFill>
                  <a:schemeClr val="tx1"/>
                </a:solidFill>
              </a:rPr>
              <a:t>      Memory span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Preposition comprehension 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DBC8CC-E402-CF46-B669-D8058C2A6EBF}"/>
              </a:ext>
            </a:extLst>
          </p:cNvPr>
          <p:cNvSpPr/>
          <p:nvPr/>
        </p:nvSpPr>
        <p:spPr>
          <a:xfrm>
            <a:off x="83016" y="670593"/>
            <a:ext cx="3019394" cy="1907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Age 11-17 </a:t>
            </a:r>
            <a:r>
              <a:rPr lang="en-US" dirty="0" err="1">
                <a:solidFill>
                  <a:schemeClr val="tx1"/>
                </a:solidFill>
              </a:rPr>
              <a:t>yr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History of language problems, no other neurodevelopmental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TROG-2 Scaled score &lt; 90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B83AC-541B-304E-A3E2-B70ED2250D2D}"/>
              </a:ext>
            </a:extLst>
          </p:cNvPr>
          <p:cNvSpPr/>
          <p:nvPr/>
        </p:nvSpPr>
        <p:spPr>
          <a:xfrm>
            <a:off x="6341053" y="1412452"/>
            <a:ext cx="2470244" cy="885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Day 1   Day 2  Day 3   Day 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9BCADA-0317-7540-BAB6-21D2DA158FEC}"/>
              </a:ext>
            </a:extLst>
          </p:cNvPr>
          <p:cNvCxnSpPr>
            <a:cxnSpLocks/>
          </p:cNvCxnSpPr>
          <p:nvPr/>
        </p:nvCxnSpPr>
        <p:spPr>
          <a:xfrm>
            <a:off x="6952888" y="1385436"/>
            <a:ext cx="0" cy="912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884CDB-37E0-1D4B-A1F4-146AA7C18D92}"/>
              </a:ext>
            </a:extLst>
          </p:cNvPr>
          <p:cNvCxnSpPr>
            <a:cxnSpLocks/>
          </p:cNvCxnSpPr>
          <p:nvPr/>
        </p:nvCxnSpPr>
        <p:spPr>
          <a:xfrm>
            <a:off x="7564723" y="1404574"/>
            <a:ext cx="7593" cy="885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7E0264-E620-4F40-9ECB-6228684689C5}"/>
              </a:ext>
            </a:extLst>
          </p:cNvPr>
          <p:cNvCxnSpPr>
            <a:cxnSpLocks/>
          </p:cNvCxnSpPr>
          <p:nvPr/>
        </p:nvCxnSpPr>
        <p:spPr>
          <a:xfrm>
            <a:off x="8184151" y="1385436"/>
            <a:ext cx="0" cy="912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8ED3A8B-E34A-7A40-8A65-B9B3EBCBF7B3}"/>
              </a:ext>
            </a:extLst>
          </p:cNvPr>
          <p:cNvSpPr/>
          <p:nvPr/>
        </p:nvSpPr>
        <p:spPr>
          <a:xfrm>
            <a:off x="9062101" y="1250782"/>
            <a:ext cx="1704832" cy="13270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Preposition comprehension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Memory span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02EDE5-133B-5E42-9FDE-4F56ADBC7AB1}"/>
              </a:ext>
            </a:extLst>
          </p:cNvPr>
          <p:cNvCxnSpPr>
            <a:cxnSpLocks/>
          </p:cNvCxnSpPr>
          <p:nvPr/>
        </p:nvCxnSpPr>
        <p:spPr>
          <a:xfrm>
            <a:off x="3105687" y="1180006"/>
            <a:ext cx="378424" cy="340912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9B8410-F972-B54C-90CA-D8C2762F54E5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097981" y="1820937"/>
            <a:ext cx="384880" cy="321142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4F97D7-ED73-6F42-A9ED-C20AE1F203A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78093" y="1841692"/>
            <a:ext cx="262960" cy="13508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FF3E3F-D955-054A-8849-D316EBF90C5D}"/>
              </a:ext>
            </a:extLst>
          </p:cNvPr>
          <p:cNvCxnSpPr>
            <a:cxnSpLocks/>
          </p:cNvCxnSpPr>
          <p:nvPr/>
        </p:nvCxnSpPr>
        <p:spPr>
          <a:xfrm>
            <a:off x="8801856" y="1836266"/>
            <a:ext cx="283083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244DEF-EBC5-4F49-B3F9-5D4B4F600268}"/>
              </a:ext>
            </a:extLst>
          </p:cNvPr>
          <p:cNvCxnSpPr>
            <a:cxnSpLocks/>
          </p:cNvCxnSpPr>
          <p:nvPr/>
        </p:nvCxnSpPr>
        <p:spPr>
          <a:xfrm>
            <a:off x="6679041" y="2293560"/>
            <a:ext cx="0" cy="895213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A17DA-6AFD-BF4C-A4FE-E9D028A11580}"/>
              </a:ext>
            </a:extLst>
          </p:cNvPr>
          <p:cNvCxnSpPr>
            <a:cxnSpLocks/>
          </p:cNvCxnSpPr>
          <p:nvPr/>
        </p:nvCxnSpPr>
        <p:spPr>
          <a:xfrm>
            <a:off x="7273163" y="2293560"/>
            <a:ext cx="0" cy="895213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74D30D-1B6F-A348-973E-5EE24790E3FB}"/>
              </a:ext>
            </a:extLst>
          </p:cNvPr>
          <p:cNvCxnSpPr>
            <a:cxnSpLocks/>
          </p:cNvCxnSpPr>
          <p:nvPr/>
        </p:nvCxnSpPr>
        <p:spPr>
          <a:xfrm>
            <a:off x="7867285" y="2293560"/>
            <a:ext cx="0" cy="895213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A375B4-9DF0-6A48-99E2-A5D1D3B0ACDB}"/>
              </a:ext>
            </a:extLst>
          </p:cNvPr>
          <p:cNvCxnSpPr>
            <a:cxnSpLocks/>
          </p:cNvCxnSpPr>
          <p:nvPr/>
        </p:nvCxnSpPr>
        <p:spPr>
          <a:xfrm>
            <a:off x="8461406" y="2293560"/>
            <a:ext cx="0" cy="895213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69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109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 Font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Dorothy Bishop</dc:creator>
  <cp:lastModifiedBy>Dorothy Bishop</cp:lastModifiedBy>
  <cp:revision>9</cp:revision>
  <cp:lastPrinted>2020-10-16T13:49:18Z</cp:lastPrinted>
  <dcterms:created xsi:type="dcterms:W3CDTF">2020-10-13T11:02:16Z</dcterms:created>
  <dcterms:modified xsi:type="dcterms:W3CDTF">2021-07-13T15:33:41Z</dcterms:modified>
</cp:coreProperties>
</file>