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8820150" cy="48593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6327"/>
  </p:normalViewPr>
  <p:slideViewPr>
    <p:cSldViewPr snapToGrid="0" snapToObjects="1">
      <p:cViewPr varScale="1">
        <p:scale>
          <a:sx n="149" d="100"/>
          <a:sy n="149" d="100"/>
        </p:scale>
        <p:origin x="176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519" y="795267"/>
            <a:ext cx="6615113" cy="1691770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2519" y="2552278"/>
            <a:ext cx="6615113" cy="1173215"/>
          </a:xfrm>
        </p:spPr>
        <p:txBody>
          <a:bodyPr/>
          <a:lstStyle>
            <a:lvl1pPr marL="0" indent="0" algn="ctr">
              <a:buNone/>
              <a:defRPr sz="1701"/>
            </a:lvl1pPr>
            <a:lvl2pPr marL="323972" indent="0" algn="ctr">
              <a:buNone/>
              <a:defRPr sz="1417"/>
            </a:lvl2pPr>
            <a:lvl3pPr marL="647944" indent="0" algn="ctr">
              <a:buNone/>
              <a:defRPr sz="1275"/>
            </a:lvl3pPr>
            <a:lvl4pPr marL="971916" indent="0" algn="ctr">
              <a:buNone/>
              <a:defRPr sz="1134"/>
            </a:lvl4pPr>
            <a:lvl5pPr marL="1295888" indent="0" algn="ctr">
              <a:buNone/>
              <a:defRPr sz="1134"/>
            </a:lvl5pPr>
            <a:lvl6pPr marL="1619860" indent="0" algn="ctr">
              <a:buNone/>
              <a:defRPr sz="1134"/>
            </a:lvl6pPr>
            <a:lvl7pPr marL="1943832" indent="0" algn="ctr">
              <a:buNone/>
              <a:defRPr sz="1134"/>
            </a:lvl7pPr>
            <a:lvl8pPr marL="2267803" indent="0" algn="ctr">
              <a:buNone/>
              <a:defRPr sz="1134"/>
            </a:lvl8pPr>
            <a:lvl9pPr marL="2591775" indent="0" algn="ctr">
              <a:buNone/>
              <a:defRPr sz="113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C3B49-2239-8B43-908C-A2F8AB90B1B6}" type="datetimeFigureOut">
              <a:rPr lang="en-US" smtClean="0"/>
              <a:t>7/12/21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00AEB-D8E1-BA45-8978-0A474F49A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30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C3B49-2239-8B43-908C-A2F8AB90B1B6}" type="datetimeFigureOut">
              <a:rPr lang="en-US" smtClean="0"/>
              <a:t>7/12/21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00AEB-D8E1-BA45-8978-0A474F49A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06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11920" y="258715"/>
            <a:ext cx="1901845" cy="411806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6385" y="258715"/>
            <a:ext cx="5595283" cy="411806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C3B49-2239-8B43-908C-A2F8AB90B1B6}" type="datetimeFigureOut">
              <a:rPr lang="en-US" smtClean="0"/>
              <a:t>7/12/21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00AEB-D8E1-BA45-8978-0A474F49A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21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C3B49-2239-8B43-908C-A2F8AB90B1B6}" type="datetimeFigureOut">
              <a:rPr lang="en-US" smtClean="0"/>
              <a:t>7/12/21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00AEB-D8E1-BA45-8978-0A474F49A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75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792" y="1211461"/>
            <a:ext cx="7607379" cy="2021349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1792" y="3251933"/>
            <a:ext cx="7607379" cy="1062980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1pPr>
            <a:lvl2pPr marL="32397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7944" indent="0">
              <a:buNone/>
              <a:defRPr sz="1275">
                <a:solidFill>
                  <a:schemeClr val="tx1">
                    <a:tint val="75000"/>
                  </a:schemeClr>
                </a:solidFill>
              </a:defRPr>
            </a:lvl3pPr>
            <a:lvl4pPr marL="97191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58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1986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3832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780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1775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C3B49-2239-8B43-908C-A2F8AB90B1B6}" type="datetimeFigureOut">
              <a:rPr lang="en-US" smtClean="0"/>
              <a:t>7/12/21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00AEB-D8E1-BA45-8978-0A474F49A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14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6385" y="1293574"/>
            <a:ext cx="3748564" cy="308320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201" y="1293574"/>
            <a:ext cx="3748564" cy="308320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C3B49-2239-8B43-908C-A2F8AB90B1B6}" type="datetimeFigureOut">
              <a:rPr lang="en-US" smtClean="0"/>
              <a:t>7/12/21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00AEB-D8E1-BA45-8978-0A474F49A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63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34" y="258715"/>
            <a:ext cx="7607379" cy="93924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34" y="1191213"/>
            <a:ext cx="3731337" cy="583795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3972" indent="0">
              <a:buNone/>
              <a:defRPr sz="1417" b="1"/>
            </a:lvl2pPr>
            <a:lvl3pPr marL="647944" indent="0">
              <a:buNone/>
              <a:defRPr sz="1275" b="1"/>
            </a:lvl3pPr>
            <a:lvl4pPr marL="971916" indent="0">
              <a:buNone/>
              <a:defRPr sz="1134" b="1"/>
            </a:lvl4pPr>
            <a:lvl5pPr marL="1295888" indent="0">
              <a:buNone/>
              <a:defRPr sz="1134" b="1"/>
            </a:lvl5pPr>
            <a:lvl6pPr marL="1619860" indent="0">
              <a:buNone/>
              <a:defRPr sz="1134" b="1"/>
            </a:lvl6pPr>
            <a:lvl7pPr marL="1943832" indent="0">
              <a:buNone/>
              <a:defRPr sz="1134" b="1"/>
            </a:lvl7pPr>
            <a:lvl8pPr marL="2267803" indent="0">
              <a:buNone/>
              <a:defRPr sz="1134" b="1"/>
            </a:lvl8pPr>
            <a:lvl9pPr marL="2591775" indent="0">
              <a:buNone/>
              <a:defRPr sz="113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7534" y="1775008"/>
            <a:ext cx="3731337" cy="261077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65201" y="1191213"/>
            <a:ext cx="3749713" cy="583795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3972" indent="0">
              <a:buNone/>
              <a:defRPr sz="1417" b="1"/>
            </a:lvl2pPr>
            <a:lvl3pPr marL="647944" indent="0">
              <a:buNone/>
              <a:defRPr sz="1275" b="1"/>
            </a:lvl3pPr>
            <a:lvl4pPr marL="971916" indent="0">
              <a:buNone/>
              <a:defRPr sz="1134" b="1"/>
            </a:lvl4pPr>
            <a:lvl5pPr marL="1295888" indent="0">
              <a:buNone/>
              <a:defRPr sz="1134" b="1"/>
            </a:lvl5pPr>
            <a:lvl6pPr marL="1619860" indent="0">
              <a:buNone/>
              <a:defRPr sz="1134" b="1"/>
            </a:lvl6pPr>
            <a:lvl7pPr marL="1943832" indent="0">
              <a:buNone/>
              <a:defRPr sz="1134" b="1"/>
            </a:lvl7pPr>
            <a:lvl8pPr marL="2267803" indent="0">
              <a:buNone/>
              <a:defRPr sz="1134" b="1"/>
            </a:lvl8pPr>
            <a:lvl9pPr marL="2591775" indent="0">
              <a:buNone/>
              <a:defRPr sz="113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65201" y="1775008"/>
            <a:ext cx="3749713" cy="261077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C3B49-2239-8B43-908C-A2F8AB90B1B6}" type="datetimeFigureOut">
              <a:rPr lang="en-US" smtClean="0"/>
              <a:t>7/12/21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00AEB-D8E1-BA45-8978-0A474F49A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64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C3B49-2239-8B43-908C-A2F8AB90B1B6}" type="datetimeFigureOut">
              <a:rPr lang="en-US" smtClean="0"/>
              <a:t>7/12/21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00AEB-D8E1-BA45-8978-0A474F49A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98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C3B49-2239-8B43-908C-A2F8AB90B1B6}" type="datetimeFigureOut">
              <a:rPr lang="en-US" smtClean="0"/>
              <a:t>7/12/21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00AEB-D8E1-BA45-8978-0A474F49A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5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34" y="323956"/>
            <a:ext cx="2844728" cy="1133846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9713" y="699655"/>
            <a:ext cx="4465201" cy="3453280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7534" y="1457802"/>
            <a:ext cx="2844728" cy="2700757"/>
          </a:xfrm>
        </p:spPr>
        <p:txBody>
          <a:bodyPr/>
          <a:lstStyle>
            <a:lvl1pPr marL="0" indent="0">
              <a:buNone/>
              <a:defRPr sz="1134"/>
            </a:lvl1pPr>
            <a:lvl2pPr marL="323972" indent="0">
              <a:buNone/>
              <a:defRPr sz="992"/>
            </a:lvl2pPr>
            <a:lvl3pPr marL="647944" indent="0">
              <a:buNone/>
              <a:defRPr sz="850"/>
            </a:lvl3pPr>
            <a:lvl4pPr marL="971916" indent="0">
              <a:buNone/>
              <a:defRPr sz="709"/>
            </a:lvl4pPr>
            <a:lvl5pPr marL="1295888" indent="0">
              <a:buNone/>
              <a:defRPr sz="709"/>
            </a:lvl5pPr>
            <a:lvl6pPr marL="1619860" indent="0">
              <a:buNone/>
              <a:defRPr sz="709"/>
            </a:lvl6pPr>
            <a:lvl7pPr marL="1943832" indent="0">
              <a:buNone/>
              <a:defRPr sz="709"/>
            </a:lvl7pPr>
            <a:lvl8pPr marL="2267803" indent="0">
              <a:buNone/>
              <a:defRPr sz="709"/>
            </a:lvl8pPr>
            <a:lvl9pPr marL="2591775" indent="0">
              <a:buNone/>
              <a:defRPr sz="70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C3B49-2239-8B43-908C-A2F8AB90B1B6}" type="datetimeFigureOut">
              <a:rPr lang="en-US" smtClean="0"/>
              <a:t>7/12/21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00AEB-D8E1-BA45-8978-0A474F49A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8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34" y="323956"/>
            <a:ext cx="2844728" cy="1133846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49713" y="699655"/>
            <a:ext cx="4465201" cy="3453280"/>
          </a:xfrm>
        </p:spPr>
        <p:txBody>
          <a:bodyPr anchor="t"/>
          <a:lstStyle>
            <a:lvl1pPr marL="0" indent="0">
              <a:buNone/>
              <a:defRPr sz="2268"/>
            </a:lvl1pPr>
            <a:lvl2pPr marL="323972" indent="0">
              <a:buNone/>
              <a:defRPr sz="1984"/>
            </a:lvl2pPr>
            <a:lvl3pPr marL="647944" indent="0">
              <a:buNone/>
              <a:defRPr sz="1701"/>
            </a:lvl3pPr>
            <a:lvl4pPr marL="971916" indent="0">
              <a:buNone/>
              <a:defRPr sz="1417"/>
            </a:lvl4pPr>
            <a:lvl5pPr marL="1295888" indent="0">
              <a:buNone/>
              <a:defRPr sz="1417"/>
            </a:lvl5pPr>
            <a:lvl6pPr marL="1619860" indent="0">
              <a:buNone/>
              <a:defRPr sz="1417"/>
            </a:lvl6pPr>
            <a:lvl7pPr marL="1943832" indent="0">
              <a:buNone/>
              <a:defRPr sz="1417"/>
            </a:lvl7pPr>
            <a:lvl8pPr marL="2267803" indent="0">
              <a:buNone/>
              <a:defRPr sz="1417"/>
            </a:lvl8pPr>
            <a:lvl9pPr marL="2591775" indent="0">
              <a:buNone/>
              <a:defRPr sz="141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7534" y="1457802"/>
            <a:ext cx="2844728" cy="2700757"/>
          </a:xfrm>
        </p:spPr>
        <p:txBody>
          <a:bodyPr/>
          <a:lstStyle>
            <a:lvl1pPr marL="0" indent="0">
              <a:buNone/>
              <a:defRPr sz="1134"/>
            </a:lvl1pPr>
            <a:lvl2pPr marL="323972" indent="0">
              <a:buNone/>
              <a:defRPr sz="992"/>
            </a:lvl2pPr>
            <a:lvl3pPr marL="647944" indent="0">
              <a:buNone/>
              <a:defRPr sz="850"/>
            </a:lvl3pPr>
            <a:lvl4pPr marL="971916" indent="0">
              <a:buNone/>
              <a:defRPr sz="709"/>
            </a:lvl4pPr>
            <a:lvl5pPr marL="1295888" indent="0">
              <a:buNone/>
              <a:defRPr sz="709"/>
            </a:lvl5pPr>
            <a:lvl6pPr marL="1619860" indent="0">
              <a:buNone/>
              <a:defRPr sz="709"/>
            </a:lvl6pPr>
            <a:lvl7pPr marL="1943832" indent="0">
              <a:buNone/>
              <a:defRPr sz="709"/>
            </a:lvl7pPr>
            <a:lvl8pPr marL="2267803" indent="0">
              <a:buNone/>
              <a:defRPr sz="709"/>
            </a:lvl8pPr>
            <a:lvl9pPr marL="2591775" indent="0">
              <a:buNone/>
              <a:defRPr sz="70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C3B49-2239-8B43-908C-A2F8AB90B1B6}" type="datetimeFigureOut">
              <a:rPr lang="en-US" smtClean="0"/>
              <a:t>7/12/21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00AEB-D8E1-BA45-8978-0A474F49A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87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6386" y="258715"/>
            <a:ext cx="7607379" cy="939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386" y="1293574"/>
            <a:ext cx="7607379" cy="3083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6385" y="4503887"/>
            <a:ext cx="1984534" cy="258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C3B49-2239-8B43-908C-A2F8AB90B1B6}" type="datetimeFigureOut">
              <a:rPr lang="en-US" smtClean="0"/>
              <a:t>7/12/21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1675" y="4503887"/>
            <a:ext cx="2976801" cy="258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29231" y="4503887"/>
            <a:ext cx="1984534" cy="258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00AEB-D8E1-BA45-8978-0A474F49A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81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47944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986" indent="-161986" algn="l" defTabSz="647944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5958" indent="-161986" algn="l" defTabSz="6479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09930" indent="-161986" algn="l" defTabSz="6479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indent="-161986" algn="l" defTabSz="6479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4pPr>
      <a:lvl5pPr marL="1457874" indent="-161986" algn="l" defTabSz="6479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5pPr>
      <a:lvl6pPr marL="1781846" indent="-161986" algn="l" defTabSz="6479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6pPr>
      <a:lvl7pPr marL="2105817" indent="-161986" algn="l" defTabSz="6479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7pPr>
      <a:lvl8pPr marL="2429789" indent="-161986" algn="l" defTabSz="6479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8pPr>
      <a:lvl9pPr marL="2753761" indent="-161986" algn="l" defTabSz="6479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794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algn="l" defTabSz="64794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2pPr>
      <a:lvl3pPr marL="647944" algn="l" defTabSz="64794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3pPr>
      <a:lvl4pPr marL="971916" algn="l" defTabSz="64794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4pPr>
      <a:lvl5pPr marL="1295888" algn="l" defTabSz="64794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5pPr>
      <a:lvl6pPr marL="1619860" algn="l" defTabSz="64794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6pPr>
      <a:lvl7pPr marL="1943832" algn="l" defTabSz="64794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7pPr>
      <a:lvl8pPr marL="2267803" algn="l" defTabSz="64794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8pPr>
      <a:lvl9pPr marL="2591775" algn="l" defTabSz="64794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4B2815B-0A89-924F-B3D0-7B4B1E624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4" y="54027"/>
            <a:ext cx="2103780" cy="21037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D411A6-7422-9C42-8A2A-48B65AD31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234" y="54027"/>
            <a:ext cx="2103780" cy="21037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0E2579-9A60-144A-A675-E2FEFC63E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54" y="2157807"/>
            <a:ext cx="2103780" cy="21037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76AE6B7-00C1-9846-83B7-35F4E2FD3D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0935" y="54027"/>
            <a:ext cx="2103780" cy="21037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8BF18E7-99F1-3948-B902-D204849C8B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0935" y="2157807"/>
            <a:ext cx="2103780" cy="210378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7C2F286-7F1F-4E47-A6AF-DFEDEFBCCA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4714" y="2157807"/>
            <a:ext cx="2103780" cy="21037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7370E37-A961-534E-91C0-B08FF991A60E}"/>
              </a:ext>
            </a:extLst>
          </p:cNvPr>
          <p:cNvSpPr txBox="1"/>
          <p:nvPr/>
        </p:nvSpPr>
        <p:spPr>
          <a:xfrm>
            <a:off x="158062" y="4277581"/>
            <a:ext cx="3927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brush is underneath the wheel and </a:t>
            </a:r>
          </a:p>
          <a:p>
            <a:r>
              <a:rPr lang="en-US" dirty="0"/>
              <a:t>next to the bone.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CEB979-C568-984E-B4A2-C32B37F60ACD}"/>
              </a:ext>
            </a:extLst>
          </p:cNvPr>
          <p:cNvSpPr txBox="1"/>
          <p:nvPr/>
        </p:nvSpPr>
        <p:spPr>
          <a:xfrm>
            <a:off x="4478444" y="4261587"/>
            <a:ext cx="4152500" cy="660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crown is on top of the pear and beside </a:t>
            </a:r>
            <a:r>
              <a:rPr lang="en-US"/>
              <a:t>the bike.</a:t>
            </a:r>
            <a:endParaRPr lang="en-US" dirty="0"/>
          </a:p>
        </p:txBody>
      </p:sp>
      <p:pic>
        <p:nvPicPr>
          <p:cNvPr id="3" name="Picture 2" descr="A picture containing brush, tool&#10;&#10;Description automatically generated">
            <a:extLst>
              <a:ext uri="{FF2B5EF4-FFF2-40B4-BE49-F238E27FC236}">
                <a16:creationId xmlns:a16="http://schemas.microsoft.com/office/drawing/2014/main" id="{D33527C2-7F48-4A40-B9B4-8C0B62FFC5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30236" y="2149810"/>
            <a:ext cx="2119774" cy="21197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59FBCD-FB4C-A140-8824-F5DD89C9EA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64713" y="54026"/>
            <a:ext cx="2103779" cy="210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121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25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Dorothy Bishop</dc:creator>
  <cp:lastModifiedBy>Dorothy Bishop</cp:lastModifiedBy>
  <cp:revision>4</cp:revision>
  <dcterms:created xsi:type="dcterms:W3CDTF">2021-07-11T13:28:55Z</dcterms:created>
  <dcterms:modified xsi:type="dcterms:W3CDTF">2021-07-12T14:35:00Z</dcterms:modified>
</cp:coreProperties>
</file>