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719931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654"/>
  </p:normalViewPr>
  <p:slideViewPr>
    <p:cSldViewPr snapToGrid="0" snapToObjects="1">
      <p:cViewPr varScale="1">
        <p:scale>
          <a:sx n="110" d="100"/>
          <a:sy n="110" d="100"/>
        </p:scale>
        <p:origin x="2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D7FD-CAD9-DD4F-8917-E3F3023C469F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1143000"/>
            <a:ext cx="342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4B8A-7267-C342-AE6C-2A15D6B62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14B8A-7267-C342-AE6C-2A15D6B62D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2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14B8A-7267-C342-AE6C-2A15D6B62D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60529"/>
            <a:ext cx="6119416" cy="225606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403592"/>
            <a:ext cx="5399485" cy="15645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45009"/>
            <a:ext cx="1552352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45009"/>
            <a:ext cx="4567064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8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615546"/>
            <a:ext cx="6209407" cy="26955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336619"/>
            <a:ext cx="6209407" cy="141753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7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725046"/>
            <a:ext cx="3059708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725046"/>
            <a:ext cx="3059708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45011"/>
            <a:ext cx="6209407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88543"/>
            <a:ext cx="3045646" cy="77852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367064"/>
            <a:ext cx="304564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88543"/>
            <a:ext cx="3060646" cy="77852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367064"/>
            <a:ext cx="306064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32012"/>
            <a:ext cx="2321966" cy="151204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33027"/>
            <a:ext cx="3644652" cy="4605124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944052"/>
            <a:ext cx="2321966" cy="360159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4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32012"/>
            <a:ext cx="2321966" cy="151204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33027"/>
            <a:ext cx="3644652" cy="4605124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944052"/>
            <a:ext cx="2321966" cy="360159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45011"/>
            <a:ext cx="620940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725046"/>
            <a:ext cx="620940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006164"/>
            <a:ext cx="16198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EDDA-2798-7644-802E-4ADFBF4A6C40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006164"/>
            <a:ext cx="242976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006164"/>
            <a:ext cx="16198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7A80-4BA4-0B4B-8E30-4853C85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628476-A6D8-544B-B962-FF948AC62153}"/>
              </a:ext>
            </a:extLst>
          </p:cNvPr>
          <p:cNvSpPr/>
          <p:nvPr/>
        </p:nvSpPr>
        <p:spPr>
          <a:xfrm>
            <a:off x="-2496343" y="2778422"/>
            <a:ext cx="12192000" cy="291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GB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32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D08FF6-CED2-8248-AE49-26DB90162A9C}"/>
              </a:ext>
            </a:extLst>
          </p:cNvPr>
          <p:cNvGrpSpPr/>
          <p:nvPr/>
        </p:nvGrpSpPr>
        <p:grpSpPr>
          <a:xfrm>
            <a:off x="115052" y="46300"/>
            <a:ext cx="3195308" cy="3426106"/>
            <a:chOff x="3336325" y="1566916"/>
            <a:chExt cx="3484605" cy="35866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46CC2-B35A-7247-A618-01029DFD5548}"/>
                </a:ext>
              </a:extLst>
            </p:cNvPr>
            <p:cNvSpPr/>
            <p:nvPr/>
          </p:nvSpPr>
          <p:spPr>
            <a:xfrm>
              <a:off x="3336325" y="1566916"/>
              <a:ext cx="3484605" cy="3484605"/>
            </a:xfrm>
            <a:prstGeom prst="ellipse">
              <a:avLst/>
            </a:prstGeom>
            <a:solidFill>
              <a:srgbClr val="718F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B300CE-239D-E146-BCBD-1EA430E2C95E}"/>
                </a:ext>
              </a:extLst>
            </p:cNvPr>
            <p:cNvSpPr/>
            <p:nvPr/>
          </p:nvSpPr>
          <p:spPr>
            <a:xfrm rot="1766291">
              <a:off x="3351612" y="2884084"/>
              <a:ext cx="158569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3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loo Tamma" panose="03080902040302020200" pitchFamily="66" charset="77"/>
                </a:rPr>
                <a:t>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C08E3F-EA54-3F41-9B96-15EA9281D3D6}"/>
                </a:ext>
              </a:extLst>
            </p:cNvPr>
            <p:cNvSpPr/>
            <p:nvPr/>
          </p:nvSpPr>
          <p:spPr>
            <a:xfrm rot="20397754">
              <a:off x="5156746" y="2937593"/>
              <a:ext cx="158569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3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loo Tamma" panose="03080902040302020200" pitchFamily="66" charset="77"/>
                </a:rPr>
                <a:t>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078B1C-3055-DD42-BB40-BB1DF2963912}"/>
                </a:ext>
              </a:extLst>
            </p:cNvPr>
            <p:cNvSpPr/>
            <p:nvPr/>
          </p:nvSpPr>
          <p:spPr>
            <a:xfrm rot="5400000">
              <a:off x="4032256" y="1528160"/>
              <a:ext cx="158569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3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loo Tamma" panose="03080902040302020200" pitchFamily="66" charset="77"/>
                </a:rPr>
                <a:t>w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30B3C52-E778-CC4F-9B8C-16BA9C5F884A}"/>
              </a:ext>
            </a:extLst>
          </p:cNvPr>
          <p:cNvSpPr txBox="1"/>
          <p:nvPr/>
        </p:nvSpPr>
        <p:spPr>
          <a:xfrm>
            <a:off x="2739887" y="2788125"/>
            <a:ext cx="44594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718FD1"/>
                </a:solidFill>
              </a:rPr>
              <a:t>Evaluating</a:t>
            </a:r>
          </a:p>
          <a:p>
            <a:r>
              <a:rPr lang="en-US" sz="8000" dirty="0">
                <a:solidFill>
                  <a:srgbClr val="718FD1"/>
                </a:solidFill>
              </a:rPr>
              <a:t>What </a:t>
            </a:r>
          </a:p>
          <a:p>
            <a:r>
              <a:rPr lang="en-US" sz="8000" dirty="0">
                <a:solidFill>
                  <a:srgbClr val="718FD1"/>
                </a:solidFill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103447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D08FF6-CED2-8248-AE49-26DB90162A9C}"/>
              </a:ext>
            </a:extLst>
          </p:cNvPr>
          <p:cNvGrpSpPr/>
          <p:nvPr/>
        </p:nvGrpSpPr>
        <p:grpSpPr>
          <a:xfrm>
            <a:off x="462294" y="23149"/>
            <a:ext cx="6181576" cy="6465656"/>
            <a:chOff x="3336325" y="1566916"/>
            <a:chExt cx="3484605" cy="34987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46CC2-B35A-7247-A618-01029DFD5548}"/>
                </a:ext>
              </a:extLst>
            </p:cNvPr>
            <p:cNvSpPr/>
            <p:nvPr/>
          </p:nvSpPr>
          <p:spPr>
            <a:xfrm>
              <a:off x="3336325" y="1566916"/>
              <a:ext cx="3484605" cy="3484605"/>
            </a:xfrm>
            <a:prstGeom prst="ellipse">
              <a:avLst/>
            </a:prstGeom>
            <a:solidFill>
              <a:srgbClr val="718F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B300CE-239D-E146-BCBD-1EA430E2C95E}"/>
                </a:ext>
              </a:extLst>
            </p:cNvPr>
            <p:cNvSpPr/>
            <p:nvPr/>
          </p:nvSpPr>
          <p:spPr>
            <a:xfrm rot="1766291">
              <a:off x="3408364" y="2971973"/>
              <a:ext cx="1472187" cy="20402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239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loo Tamma" panose="03080902040302020200" pitchFamily="66" charset="77"/>
                </a:rPr>
                <a:t>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C08E3F-EA54-3F41-9B96-15EA9281D3D6}"/>
                </a:ext>
              </a:extLst>
            </p:cNvPr>
            <p:cNvSpPr/>
            <p:nvPr/>
          </p:nvSpPr>
          <p:spPr>
            <a:xfrm rot="20397754">
              <a:off x="5213498" y="3025482"/>
              <a:ext cx="1472187" cy="20402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239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loo Tamma" panose="03080902040302020200" pitchFamily="66" charset="77"/>
                </a:rPr>
                <a:t>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078B1C-3055-DD42-BB40-BB1DF2963912}"/>
                </a:ext>
              </a:extLst>
            </p:cNvPr>
            <p:cNvSpPr/>
            <p:nvPr/>
          </p:nvSpPr>
          <p:spPr>
            <a:xfrm rot="5400000">
              <a:off x="4082565" y="1521816"/>
              <a:ext cx="1413229" cy="212532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239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loo Tamma" panose="03080902040302020200" pitchFamily="66" charset="77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42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0DD711E-B000-4843-B8E0-90D012DB3D30}"/>
              </a:ext>
            </a:extLst>
          </p:cNvPr>
          <p:cNvGrpSpPr/>
          <p:nvPr/>
        </p:nvGrpSpPr>
        <p:grpSpPr>
          <a:xfrm>
            <a:off x="508868" y="0"/>
            <a:ext cx="6181576" cy="6708724"/>
            <a:chOff x="508868" y="0"/>
            <a:chExt cx="6181576" cy="67087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D08FF6-CED2-8248-AE49-26DB90162A9C}"/>
                </a:ext>
              </a:extLst>
            </p:cNvPr>
            <p:cNvGrpSpPr/>
            <p:nvPr/>
          </p:nvGrpSpPr>
          <p:grpSpPr>
            <a:xfrm>
              <a:off x="508868" y="0"/>
              <a:ext cx="6181576" cy="6708724"/>
              <a:chOff x="3486314" y="1435384"/>
              <a:chExt cx="3484605" cy="363031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4D46CC2-B35A-7247-A618-01029DFD5548}"/>
                  </a:ext>
                </a:extLst>
              </p:cNvPr>
              <p:cNvSpPr/>
              <p:nvPr/>
            </p:nvSpPr>
            <p:spPr>
              <a:xfrm flipH="1">
                <a:off x="3486314" y="1435384"/>
                <a:ext cx="3484605" cy="3484605"/>
              </a:xfrm>
              <a:prstGeom prst="ellipse">
                <a:avLst/>
              </a:prstGeom>
              <a:solidFill>
                <a:srgbClr val="718FD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C08E3F-EA54-3F41-9B96-15EA9281D3D6}"/>
                  </a:ext>
                </a:extLst>
              </p:cNvPr>
              <p:cNvSpPr/>
              <p:nvPr/>
            </p:nvSpPr>
            <p:spPr>
              <a:xfrm rot="20397754">
                <a:off x="5897524" y="3025482"/>
                <a:ext cx="104134" cy="20402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GB" sz="239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loo Tamma" panose="03080902040302020200" pitchFamily="66" charset="77"/>
                </a:endParaRPr>
              </a:p>
            </p:txBody>
          </p:sp>
        </p:grp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0B92BC0-F41C-5649-80FB-A25E359C1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597709" y="574062"/>
              <a:ext cx="2003894" cy="2446860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2CCC21F-55BD-5741-9929-0B8CB7A78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7221149">
              <a:off x="1271779" y="2980151"/>
              <a:ext cx="2004829" cy="2448000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CD859668-30CF-0A4B-83D8-A7DD9B323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4400000" flipH="1">
              <a:off x="3876694" y="2965959"/>
              <a:ext cx="2003894" cy="2446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599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0B3C52-E778-CC4F-9B8C-16BA9C5F884A}"/>
              </a:ext>
            </a:extLst>
          </p:cNvPr>
          <p:cNvSpPr txBox="1"/>
          <p:nvPr/>
        </p:nvSpPr>
        <p:spPr>
          <a:xfrm>
            <a:off x="2739887" y="2788125"/>
            <a:ext cx="44594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718FD1"/>
                </a:solidFill>
              </a:rPr>
              <a:t>Evaluating</a:t>
            </a:r>
          </a:p>
          <a:p>
            <a:r>
              <a:rPr lang="en-US" sz="8000" dirty="0">
                <a:solidFill>
                  <a:srgbClr val="718FD1"/>
                </a:solidFill>
              </a:rPr>
              <a:t>What </a:t>
            </a:r>
          </a:p>
          <a:p>
            <a:r>
              <a:rPr lang="en-US" sz="8000" dirty="0">
                <a:solidFill>
                  <a:srgbClr val="718FD1"/>
                </a:solidFill>
              </a:rPr>
              <a:t>Works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4771A0-B4F4-F442-BBCB-68B79BA54DB3}"/>
              </a:ext>
            </a:extLst>
          </p:cNvPr>
          <p:cNvGrpSpPr/>
          <p:nvPr/>
        </p:nvGrpSpPr>
        <p:grpSpPr>
          <a:xfrm>
            <a:off x="161628" y="159493"/>
            <a:ext cx="2859363" cy="3103203"/>
            <a:chOff x="508868" y="0"/>
            <a:chExt cx="6181576" cy="67087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3624C4-77B4-B646-BAB4-86835CCFFD96}"/>
                </a:ext>
              </a:extLst>
            </p:cNvPr>
            <p:cNvGrpSpPr/>
            <p:nvPr/>
          </p:nvGrpSpPr>
          <p:grpSpPr>
            <a:xfrm>
              <a:off x="508868" y="0"/>
              <a:ext cx="6181576" cy="6708724"/>
              <a:chOff x="3486314" y="1435384"/>
              <a:chExt cx="3484605" cy="363031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DE3894B-6FF1-D34E-A119-51E3992E582A}"/>
                  </a:ext>
                </a:extLst>
              </p:cNvPr>
              <p:cNvSpPr/>
              <p:nvPr/>
            </p:nvSpPr>
            <p:spPr>
              <a:xfrm flipH="1">
                <a:off x="3486314" y="1435384"/>
                <a:ext cx="3484605" cy="3484605"/>
              </a:xfrm>
              <a:prstGeom prst="ellipse">
                <a:avLst/>
              </a:prstGeom>
              <a:solidFill>
                <a:srgbClr val="718FD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F8CFD46-8CBB-A442-BD57-5CFA08379119}"/>
                  </a:ext>
                </a:extLst>
              </p:cNvPr>
              <p:cNvSpPr/>
              <p:nvPr/>
            </p:nvSpPr>
            <p:spPr>
              <a:xfrm rot="20397754">
                <a:off x="5897524" y="3025482"/>
                <a:ext cx="104134" cy="20402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GB" sz="239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loo Tamma" panose="03080902040302020200" pitchFamily="66" charset="77"/>
                </a:endParaRPr>
              </a:p>
            </p:txBody>
          </p:sp>
        </p:grp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72E930E5-C83B-2B43-B62A-18B5179E0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597709" y="574062"/>
              <a:ext cx="2003894" cy="2446860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305D7D1-838E-C047-9DB5-1047FD035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221149">
              <a:off x="1271779" y="2980151"/>
              <a:ext cx="2004829" cy="2448000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1B737C75-82D2-7C48-9B09-1D5445C00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400000" flipH="1">
              <a:off x="3876694" y="2965959"/>
              <a:ext cx="2003894" cy="2446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066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0DD711E-B000-4843-B8E0-90D012DB3D30}"/>
              </a:ext>
            </a:extLst>
          </p:cNvPr>
          <p:cNvGrpSpPr/>
          <p:nvPr/>
        </p:nvGrpSpPr>
        <p:grpSpPr>
          <a:xfrm>
            <a:off x="508868" y="0"/>
            <a:ext cx="1727760" cy="1875099"/>
            <a:chOff x="508868" y="0"/>
            <a:chExt cx="6181576" cy="67087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D08FF6-CED2-8248-AE49-26DB90162A9C}"/>
                </a:ext>
              </a:extLst>
            </p:cNvPr>
            <p:cNvGrpSpPr/>
            <p:nvPr/>
          </p:nvGrpSpPr>
          <p:grpSpPr>
            <a:xfrm>
              <a:off x="508868" y="0"/>
              <a:ext cx="6181576" cy="6708724"/>
              <a:chOff x="3486314" y="1435384"/>
              <a:chExt cx="3484605" cy="363031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4D46CC2-B35A-7247-A618-01029DFD5548}"/>
                  </a:ext>
                </a:extLst>
              </p:cNvPr>
              <p:cNvSpPr/>
              <p:nvPr/>
            </p:nvSpPr>
            <p:spPr>
              <a:xfrm flipH="1">
                <a:off x="3486314" y="1435384"/>
                <a:ext cx="3484605" cy="3484605"/>
              </a:xfrm>
              <a:prstGeom prst="ellipse">
                <a:avLst/>
              </a:prstGeom>
              <a:solidFill>
                <a:srgbClr val="718FD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C08E3F-EA54-3F41-9B96-15EA9281D3D6}"/>
                  </a:ext>
                </a:extLst>
              </p:cNvPr>
              <p:cNvSpPr/>
              <p:nvPr/>
            </p:nvSpPr>
            <p:spPr>
              <a:xfrm rot="20397754">
                <a:off x="5897524" y="3025482"/>
                <a:ext cx="104134" cy="20402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GB" sz="239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loo Tamma" panose="03080902040302020200" pitchFamily="66" charset="77"/>
                </a:endParaRPr>
              </a:p>
            </p:txBody>
          </p:sp>
        </p:grp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0B92BC0-F41C-5649-80FB-A25E359C1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597709" y="574062"/>
              <a:ext cx="2003894" cy="2446860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2CCC21F-55BD-5741-9929-0B8CB7A78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7221149">
              <a:off x="1271779" y="2980151"/>
              <a:ext cx="2004829" cy="2448000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CD859668-30CF-0A4B-83D8-A7DD9B323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4400000" flipH="1">
              <a:off x="3876694" y="2965959"/>
              <a:ext cx="2003894" cy="2446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36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, sign, vector graphics&#10;&#10;Description automatically generated">
            <a:extLst>
              <a:ext uri="{FF2B5EF4-FFF2-40B4-BE49-F238E27FC236}">
                <a16:creationId xmlns:a16="http://schemas.microsoft.com/office/drawing/2014/main" id="{DCE07BAA-860F-1A4C-8581-4B149EADD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1" t="1666" r="22187"/>
          <a:stretch/>
        </p:blipFill>
        <p:spPr>
          <a:xfrm>
            <a:off x="189706" y="-74613"/>
            <a:ext cx="6800850" cy="6743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78E1B-CD0A-204F-9980-FAE8C5626FBA}"/>
              </a:ext>
            </a:extLst>
          </p:cNvPr>
          <p:cNvSpPr txBox="1"/>
          <p:nvPr/>
        </p:nvSpPr>
        <p:spPr>
          <a:xfrm>
            <a:off x="699305" y="2011363"/>
            <a:ext cx="2294603" cy="1077218"/>
          </a:xfrm>
          <a:prstGeom prst="rect">
            <a:avLst/>
          </a:prstGeom>
          <a:solidFill>
            <a:schemeClr val="accent3">
              <a:lumMod val="20000"/>
              <a:lumOff val="80000"/>
              <a:alpha val="75102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Reliable </a:t>
            </a:r>
          </a:p>
          <a:p>
            <a:pPr algn="ctr"/>
            <a:r>
              <a:rPr lang="en-US" sz="3200" dirty="0"/>
              <a:t>but not valid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91A48-776B-9840-AA78-4DF3576DD81F}"/>
              </a:ext>
            </a:extLst>
          </p:cNvPr>
          <p:cNvSpPr txBox="1"/>
          <p:nvPr/>
        </p:nvSpPr>
        <p:spPr>
          <a:xfrm>
            <a:off x="4105894" y="2011364"/>
            <a:ext cx="2753703" cy="1077218"/>
          </a:xfrm>
          <a:prstGeom prst="rect">
            <a:avLst/>
          </a:prstGeom>
          <a:solidFill>
            <a:schemeClr val="accent3">
              <a:lumMod val="20000"/>
              <a:lumOff val="80000"/>
              <a:alpha val="75738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Valid </a:t>
            </a:r>
          </a:p>
          <a:p>
            <a:pPr algn="ctr"/>
            <a:r>
              <a:rPr lang="en-US" sz="3200" dirty="0"/>
              <a:t>but not reliable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BCD64-3993-9647-8CFC-65DAD71F98DA}"/>
              </a:ext>
            </a:extLst>
          </p:cNvPr>
          <p:cNvSpPr txBox="1"/>
          <p:nvPr/>
        </p:nvSpPr>
        <p:spPr>
          <a:xfrm>
            <a:off x="1001471" y="5507038"/>
            <a:ext cx="1690271" cy="1077218"/>
          </a:xfrm>
          <a:prstGeom prst="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Reliable </a:t>
            </a:r>
          </a:p>
          <a:p>
            <a:pPr algn="ctr"/>
            <a:r>
              <a:rPr lang="en-US" sz="3200" dirty="0"/>
              <a:t>and valid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57FD7-61C3-1249-ADA4-2D3D8B77B034}"/>
              </a:ext>
            </a:extLst>
          </p:cNvPr>
          <p:cNvSpPr txBox="1"/>
          <p:nvPr/>
        </p:nvSpPr>
        <p:spPr>
          <a:xfrm>
            <a:off x="4075652" y="5507038"/>
            <a:ext cx="2875531" cy="1077218"/>
          </a:xfrm>
          <a:prstGeom prst="rect">
            <a:avLst/>
          </a:prstGeom>
          <a:solidFill>
            <a:schemeClr val="accent3">
              <a:lumMod val="20000"/>
              <a:lumOff val="80000"/>
              <a:alpha val="73621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Neither reliable </a:t>
            </a:r>
          </a:p>
          <a:p>
            <a:pPr algn="ctr"/>
            <a:r>
              <a:rPr lang="en-US" sz="3200" dirty="0"/>
              <a:t>nor valid</a:t>
            </a:r>
          </a:p>
        </p:txBody>
      </p:sp>
    </p:spTree>
    <p:extLst>
      <p:ext uri="{BB962C8B-B14F-4D97-AF65-F5344CB8AC3E}">
        <p14:creationId xmlns:p14="http://schemas.microsoft.com/office/powerpoint/2010/main" val="18212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29</Words>
  <Application>Microsoft Macintosh PowerPoint</Application>
  <PresentationFormat>Custom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Baloo Tamma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Dorothy Bishop</dc:creator>
  <cp:lastModifiedBy>Dorothy Bishop</cp:lastModifiedBy>
  <cp:revision>15</cp:revision>
  <dcterms:created xsi:type="dcterms:W3CDTF">2021-08-08T08:16:06Z</dcterms:created>
  <dcterms:modified xsi:type="dcterms:W3CDTF">2021-08-27T15:03:10Z</dcterms:modified>
</cp:coreProperties>
</file>